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5.xml" ContentType="application/vnd.openxmlformats-officedocument.presentationml.slide+xml"/>
  <Override PartName="/ppt/slides/slide10.xml" ContentType="application/vnd.openxmlformats-officedocument.presentationml.slide+xml"/>
  <Override PartName="/ppt/slides/slide18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7.xml" ContentType="application/vnd.openxmlformats-officedocument.presentationml.slide+xml"/>
  <Override PartName="/ppt/slideMasters/slideMaster7.xml" ContentType="application/vnd.openxmlformats-officedocument.presentationml.slideMaster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8.xml" ContentType="application/vnd.openxmlformats-officedocument.presentationml.slideMaster+xml"/>
  <Override PartName="/ppt/notesSlides/notesSlide1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0.xml" ContentType="application/vnd.openxmlformats-officedocument.presentationml.notesSlid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7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5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62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74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5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7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3" r:id="rId1"/>
    <p:sldMasterId id="2147483665" r:id="rId2"/>
    <p:sldMasterId id="2147483667" r:id="rId3"/>
    <p:sldMasterId id="2147483882" r:id="rId4"/>
    <p:sldMasterId id="2147483886" r:id="rId5"/>
    <p:sldMasterId id="2147484161" r:id="rId6"/>
    <p:sldMasterId id="2147484478" r:id="rId7"/>
    <p:sldMasterId id="2147484490" r:id="rId8"/>
    <p:sldMasterId id="2147485027" r:id="rId9"/>
  </p:sldMasterIdLst>
  <p:notesMasterIdLst>
    <p:notesMasterId r:id="rId33"/>
  </p:notesMasterIdLst>
  <p:sldIdLst>
    <p:sldId id="256" r:id="rId10"/>
    <p:sldId id="289" r:id="rId11"/>
    <p:sldId id="291" r:id="rId12"/>
    <p:sldId id="265" r:id="rId13"/>
    <p:sldId id="266" r:id="rId14"/>
    <p:sldId id="264" r:id="rId15"/>
    <p:sldId id="304" r:id="rId16"/>
    <p:sldId id="267" r:id="rId17"/>
    <p:sldId id="303" r:id="rId18"/>
    <p:sldId id="271" r:id="rId19"/>
    <p:sldId id="272" r:id="rId20"/>
    <p:sldId id="275" r:id="rId21"/>
    <p:sldId id="274" r:id="rId22"/>
    <p:sldId id="282" r:id="rId23"/>
    <p:sldId id="283" r:id="rId24"/>
    <p:sldId id="278" r:id="rId25"/>
    <p:sldId id="279" r:id="rId26"/>
    <p:sldId id="297" r:id="rId27"/>
    <p:sldId id="302" r:id="rId28"/>
    <p:sldId id="294" r:id="rId29"/>
    <p:sldId id="295" r:id="rId30"/>
    <p:sldId id="301" r:id="rId31"/>
    <p:sldId id="286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eorgia" panose="02040502050405020303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eorgia" panose="02040502050405020303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eorgia" panose="02040502050405020303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eorgia" panose="02040502050405020303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eorgia" panose="02040502050405020303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eorgia" panose="02040502050405020303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eorgia" panose="02040502050405020303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eorgia" panose="02040502050405020303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eorgia" panose="02040502050405020303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CC33"/>
    <a:srgbClr val="FF8000"/>
    <a:srgbClr val="408000"/>
    <a:srgbClr val="CCFF66"/>
    <a:srgbClr val="00FF00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44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customXml" Target="../customXml/item2.xml"/><Relationship Id="rId21" Type="http://schemas.openxmlformats.org/officeDocument/2006/relationships/slide" Target="slides/slide12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notesMaster" Target="notesMasters/notesMaster1.xml"/><Relationship Id="rId38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latin typeface="Arial" panose="020B0604020202020204" pitchFamily="34" charset="0"/>
              </a:defRPr>
            </a:lvl1pPr>
          </a:lstStyle>
          <a:p>
            <a:fld id="{C128B041-FFAC-4145-B840-F60D2AB151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3562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MS PGothic" panose="020B0600070205080204" pitchFamily="34" charset="-128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MS PGothic" panose="020B0600070205080204" pitchFamily="34" charset="-128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MS PGothic" panose="020B0600070205080204" pitchFamily="34" charset="-128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MS PGothic" panose="020B0600070205080204" pitchFamily="34" charset="-128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MS PGothic" panose="020B0600070205080204" pitchFamily="34" charset="-128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fld id="{500AEA14-BEAC-4037-8EFA-2F0E8B3A7D12}" type="slidenum">
              <a:rPr lang="en-US" altLang="en-US" sz="1200">
                <a:latin typeface="Arial" panose="020B0604020202020204" pitchFamily="34" charset="0"/>
              </a:rPr>
              <a:pPr/>
              <a:t>1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95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fld id="{C74E54CE-899E-471A-9C01-09A68A741C59}" type="slidenum">
              <a:rPr lang="en-US" altLang="en-US" sz="1200">
                <a:latin typeface="Arial" panose="020B0604020202020204" pitchFamily="34" charset="0"/>
              </a:rPr>
              <a:pPr/>
              <a:t>12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7874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fld id="{F1A0633E-5AE1-40D8-A13C-07CE783D3D0B}" type="slidenum">
              <a:rPr lang="en-US" altLang="en-US" sz="1200">
                <a:latin typeface="Arial" panose="020B0604020202020204" pitchFamily="34" charset="0"/>
              </a:rPr>
              <a:pPr/>
              <a:t>13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289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fld id="{11685D2A-C590-427F-A2BB-D84BB3F67F98}" type="slidenum">
              <a:rPr lang="en-US" altLang="en-US" sz="1200">
                <a:latin typeface="Arial" panose="020B0604020202020204" pitchFamily="34" charset="0"/>
              </a:rPr>
              <a:pPr/>
              <a:t>14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1548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fld id="{307FB679-5C1A-41BB-849E-BE7AA745EB11}" type="slidenum">
              <a:rPr lang="en-US" altLang="en-US" sz="1200">
                <a:latin typeface="Arial" panose="020B0604020202020204" pitchFamily="34" charset="0"/>
              </a:rPr>
              <a:pPr/>
              <a:t>15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48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fld id="{BBA2C1D1-A994-41CE-9B37-BB34C00FFA3E}" type="slidenum"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pPr/>
              <a:t>2</a:t>
            </a:fld>
            <a:endParaRPr lang="en-US" altLang="en-US" sz="1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523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829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fld id="{B3A37A6F-56B0-40BD-B0C5-B68FF700B6D5}" type="slidenum"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pPr/>
              <a:t>3</a:t>
            </a:fld>
            <a:endParaRPr lang="en-US" altLang="en-US" sz="1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011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fld id="{FC225410-9691-4A70-B1C4-86CC80F21450}" type="slidenum">
              <a:rPr lang="en-US" altLang="en-US" sz="1200">
                <a:latin typeface="Arial" panose="020B0604020202020204" pitchFamily="34" charset="0"/>
              </a:rPr>
              <a:pPr/>
              <a:t>4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778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fld id="{A685C4EE-4BB2-4D0B-89AB-859F85B099CA}" type="slidenum">
              <a:rPr lang="en-US" altLang="en-US" sz="1200">
                <a:latin typeface="Arial" panose="020B0604020202020204" pitchFamily="34" charset="0"/>
              </a:rPr>
              <a:pPr/>
              <a:t>5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01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fld id="{19603153-0AAB-45E9-98A2-274A3E1A7C9A}" type="slidenum">
              <a:rPr lang="en-US" altLang="en-US" sz="1200">
                <a:latin typeface="Arial" panose="020B0604020202020204" pitchFamily="34" charset="0"/>
              </a:rPr>
              <a:pPr/>
              <a:t>6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859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fld id="{97B58777-F50F-48D3-9501-B9099E476C21}" type="slidenum">
              <a:rPr lang="en-US" altLang="en-US" sz="1200">
                <a:latin typeface="Arial" panose="020B0604020202020204" pitchFamily="34" charset="0"/>
              </a:rPr>
              <a:pPr/>
              <a:t>8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54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fld id="{A81EE0A8-77AA-4E94-BDA0-E5E60D48CAC8}" type="slidenum">
              <a:rPr lang="en-US" altLang="en-US" sz="1200">
                <a:latin typeface="Arial" panose="020B0604020202020204" pitchFamily="34" charset="0"/>
              </a:rPr>
              <a:pPr/>
              <a:t>10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1976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fld id="{778A85E9-E1D1-41B9-9A17-F3511BF0E9DD}" type="slidenum">
              <a:rPr lang="en-US" altLang="en-US" sz="1200">
                <a:latin typeface="Arial" panose="020B0604020202020204" pitchFamily="34" charset="0"/>
              </a:rPr>
              <a:pPr/>
              <a:t>11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740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286000"/>
            <a:ext cx="7467600" cy="1143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F5AD52-9AB7-4417-AAD8-0F792F4A4A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772174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E3C375-20E4-4EE5-9594-8CF8064819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743158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62650" y="609600"/>
            <a:ext cx="18859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609600"/>
            <a:ext cx="55054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C9D389-8B37-4174-BC8D-9F0A65DFC5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0185179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143000"/>
            <a:ext cx="5562600" cy="2286000"/>
          </a:xfrm>
          <a:effectLst>
            <a:outerShdw blurRad="63500" algn="ctr" rotWithShape="0">
              <a:srgbClr val="FFFFFF">
                <a:alpha val="75000"/>
              </a:srgbClr>
            </a:outerShdw>
          </a:effectLst>
        </p:spPr>
        <p:txBody>
          <a:bodyPr/>
          <a:lstStyle>
            <a:lvl1pPr algn="r">
              <a:defRPr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4267200" cy="2057400"/>
          </a:xfrm>
          <a:effectLst/>
        </p:spPr>
        <p:txBody>
          <a:bodyPr/>
          <a:lstStyle>
            <a:lvl1pPr marL="0" indent="0">
              <a:buFont typeface="Wingdings" pitchFamily="-112" charset="2"/>
              <a:buNone/>
              <a:defRPr i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AE08AD1E-AE9D-48C8-8627-19FE7939F8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454018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8080C7-357D-4F32-9314-69385AFDB7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6784879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1785D4-5B55-4963-96C6-D67C32918A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2030352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200"/>
            <a:ext cx="3505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981200"/>
            <a:ext cx="3505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9F0797-0C34-439E-84A8-409031893F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2553027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FFF084-ECAF-406B-8E8F-3DCC4A6C3E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9164491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FE288B-0E0C-4766-804F-6BCCF72604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625851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CCF052-6C75-43F5-B4EB-075E91BD82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7172403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FD3178-748A-43BE-93E1-45B8A02E12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2169392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6736ED-BDEB-4B47-8947-4BC7CC796A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990511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F30FA8-FD7C-4A45-AF15-845D97CC5F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728830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57358A-DF10-437A-94BE-B38ECF1BF3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3523860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FA22B8-0D97-41F7-A9F5-6AA6ECBF1D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6192869"/>
      </p:ext>
    </p:extLst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576763" y="2057400"/>
            <a:ext cx="4191000" cy="1143000"/>
          </a:xfrm>
        </p:spPr>
        <p:txBody>
          <a:bodyPr anchor="ctr"/>
          <a:lstStyle>
            <a:lvl1pPr algn="r">
              <a:defRPr b="1" i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495800" y="3352800"/>
            <a:ext cx="4271963" cy="1752600"/>
          </a:xfrm>
        </p:spPr>
        <p:txBody>
          <a:bodyPr lIns="92075" tIns="46038" rIns="92075" bIns="46038" anchor="ctr"/>
          <a:lstStyle>
            <a:lvl1pPr marL="0" indent="0" algn="r">
              <a:buFont typeface="Wingdings" pitchFamily="-11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2613" y="63785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A54B3-1688-467F-962D-B30F2687BB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0533315"/>
      </p:ext>
    </p:extLst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9F72FB-A06B-45CF-B4F9-135A6E42CA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3335717"/>
      </p:ext>
    </p:extLst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C70F36-34A7-456E-B23A-4AC8AE731F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6305666"/>
      </p:ext>
    </p:extLst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86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835BEE-D89D-4F3F-B0E4-E46B38B649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0852536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62A1F7-50D1-4E02-9D0D-02CD0162E5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7569408"/>
      </p:ext>
    </p:extLst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7E225B-05CB-43A8-A530-37B53AF55B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8273690"/>
      </p:ext>
    </p:extLst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CAE337-1B58-4FA9-A6DB-48871716B8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1454578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37239C-186F-4473-AAB5-31073790F7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126457"/>
      </p:ext>
    </p:extLst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5FEB04-DA3A-406D-8913-1D50C09161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8985696"/>
      </p:ext>
    </p:extLst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44A867-0CAC-4851-9075-03E0168C97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0642731"/>
      </p:ext>
    </p:extLst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098A99-752D-41A6-B719-67F5E7C08F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2410364"/>
      </p:ext>
    </p:extLst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152400"/>
            <a:ext cx="2093913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1341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1BEAE8-9F88-43EB-B117-D042CC4A76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667880"/>
      </p:ext>
    </p:extLst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-3175" y="0"/>
            <a:ext cx="9147175" cy="6867525"/>
            <a:chOff x="-2" y="0"/>
            <a:chExt cx="5762" cy="4326"/>
          </a:xfrm>
        </p:grpSpPr>
        <p:grpSp>
          <p:nvGrpSpPr>
            <p:cNvPr id="5" name="Group 1027"/>
            <p:cNvGrpSpPr>
              <a:grpSpLocks/>
            </p:cNvGrpSpPr>
            <p:nvPr userDrawn="1"/>
          </p:nvGrpSpPr>
          <p:grpSpPr bwMode="auto">
            <a:xfrm>
              <a:off x="-2" y="0"/>
              <a:ext cx="5712" cy="4326"/>
              <a:chOff x="-2" y="0"/>
              <a:chExt cx="5712" cy="4326"/>
            </a:xfrm>
          </p:grpSpPr>
          <p:sp>
            <p:nvSpPr>
              <p:cNvPr id="8" name="Rectangle 1028"/>
              <p:cNvSpPr>
                <a:spLocks noChangeArrowheads="1"/>
              </p:cNvSpPr>
              <p:nvPr/>
            </p:nvSpPr>
            <p:spPr bwMode="auto">
              <a:xfrm>
                <a:off x="-2" y="0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9" name="Rectangle 1029"/>
              <p:cNvSpPr>
                <a:spLocks noChangeArrowheads="1"/>
              </p:cNvSpPr>
              <p:nvPr/>
            </p:nvSpPr>
            <p:spPr bwMode="auto">
              <a:xfrm>
                <a:off x="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10" name="Rectangle 1030"/>
              <p:cNvSpPr>
                <a:spLocks noChangeArrowheads="1"/>
              </p:cNvSpPr>
              <p:nvPr/>
            </p:nvSpPr>
            <p:spPr bwMode="auto">
              <a:xfrm>
                <a:off x="1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11" name="Rectangle 1031"/>
              <p:cNvSpPr>
                <a:spLocks noChangeArrowheads="1"/>
              </p:cNvSpPr>
              <p:nvPr/>
            </p:nvSpPr>
            <p:spPr bwMode="auto">
              <a:xfrm>
                <a:off x="2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12" name="Rectangle 1032"/>
              <p:cNvSpPr>
                <a:spLocks noChangeArrowheads="1"/>
              </p:cNvSpPr>
              <p:nvPr/>
            </p:nvSpPr>
            <p:spPr bwMode="auto">
              <a:xfrm>
                <a:off x="3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13" name="Rectangle 1033"/>
              <p:cNvSpPr>
                <a:spLocks noChangeArrowheads="1"/>
              </p:cNvSpPr>
              <p:nvPr/>
            </p:nvSpPr>
            <p:spPr bwMode="auto">
              <a:xfrm>
                <a:off x="4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14" name="Rectangle 1034"/>
              <p:cNvSpPr>
                <a:spLocks noChangeArrowheads="1"/>
              </p:cNvSpPr>
              <p:nvPr/>
            </p:nvSpPr>
            <p:spPr bwMode="auto">
              <a:xfrm>
                <a:off x="5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15" name="Rectangle 1035"/>
              <p:cNvSpPr>
                <a:spLocks noChangeArrowheads="1"/>
              </p:cNvSpPr>
              <p:nvPr/>
            </p:nvSpPr>
            <p:spPr bwMode="auto">
              <a:xfrm>
                <a:off x="6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16" name="Rectangle 1036"/>
              <p:cNvSpPr>
                <a:spLocks noChangeArrowheads="1"/>
              </p:cNvSpPr>
              <p:nvPr/>
            </p:nvSpPr>
            <p:spPr bwMode="auto">
              <a:xfrm>
                <a:off x="7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17" name="Rectangle 1037"/>
              <p:cNvSpPr>
                <a:spLocks noChangeArrowheads="1"/>
              </p:cNvSpPr>
              <p:nvPr/>
            </p:nvSpPr>
            <p:spPr bwMode="auto">
              <a:xfrm>
                <a:off x="8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18" name="Rectangle 1038"/>
              <p:cNvSpPr>
                <a:spLocks noChangeArrowheads="1"/>
              </p:cNvSpPr>
              <p:nvPr/>
            </p:nvSpPr>
            <p:spPr bwMode="auto">
              <a:xfrm>
                <a:off x="9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19" name="Rectangle 1039"/>
              <p:cNvSpPr>
                <a:spLocks noChangeArrowheads="1"/>
              </p:cNvSpPr>
              <p:nvPr/>
            </p:nvSpPr>
            <p:spPr bwMode="auto">
              <a:xfrm>
                <a:off x="10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20" name="Rectangle 1040"/>
              <p:cNvSpPr>
                <a:spLocks noChangeArrowheads="1"/>
              </p:cNvSpPr>
              <p:nvPr/>
            </p:nvSpPr>
            <p:spPr bwMode="auto">
              <a:xfrm>
                <a:off x="11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21" name="Rectangle 1041"/>
              <p:cNvSpPr>
                <a:spLocks noChangeArrowheads="1"/>
              </p:cNvSpPr>
              <p:nvPr/>
            </p:nvSpPr>
            <p:spPr bwMode="auto">
              <a:xfrm>
                <a:off x="12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22" name="Rectangle 1042"/>
              <p:cNvSpPr>
                <a:spLocks noChangeArrowheads="1"/>
              </p:cNvSpPr>
              <p:nvPr/>
            </p:nvSpPr>
            <p:spPr bwMode="auto">
              <a:xfrm>
                <a:off x="13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23" name="Rectangle 1043"/>
              <p:cNvSpPr>
                <a:spLocks noChangeArrowheads="1"/>
              </p:cNvSpPr>
              <p:nvPr/>
            </p:nvSpPr>
            <p:spPr bwMode="auto">
              <a:xfrm>
                <a:off x="14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24" name="Rectangle 1044"/>
              <p:cNvSpPr>
                <a:spLocks noChangeArrowheads="1"/>
              </p:cNvSpPr>
              <p:nvPr/>
            </p:nvSpPr>
            <p:spPr bwMode="auto">
              <a:xfrm>
                <a:off x="15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25" name="Rectangle 1045"/>
              <p:cNvSpPr>
                <a:spLocks noChangeArrowheads="1"/>
              </p:cNvSpPr>
              <p:nvPr/>
            </p:nvSpPr>
            <p:spPr bwMode="auto">
              <a:xfrm>
                <a:off x="16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26" name="Rectangle 1046"/>
              <p:cNvSpPr>
                <a:spLocks noChangeArrowheads="1"/>
              </p:cNvSpPr>
              <p:nvPr/>
            </p:nvSpPr>
            <p:spPr bwMode="auto">
              <a:xfrm>
                <a:off x="17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27" name="Rectangle 1047"/>
              <p:cNvSpPr>
                <a:spLocks noChangeArrowheads="1"/>
              </p:cNvSpPr>
              <p:nvPr/>
            </p:nvSpPr>
            <p:spPr bwMode="auto">
              <a:xfrm>
                <a:off x="18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28" name="Rectangle 1048"/>
              <p:cNvSpPr>
                <a:spLocks noChangeArrowheads="1"/>
              </p:cNvSpPr>
              <p:nvPr/>
            </p:nvSpPr>
            <p:spPr bwMode="auto">
              <a:xfrm>
                <a:off x="19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29" name="Rectangle 1049"/>
              <p:cNvSpPr>
                <a:spLocks noChangeArrowheads="1"/>
              </p:cNvSpPr>
              <p:nvPr/>
            </p:nvSpPr>
            <p:spPr bwMode="auto">
              <a:xfrm>
                <a:off x="20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30" name="Rectangle 1050"/>
              <p:cNvSpPr>
                <a:spLocks noChangeArrowheads="1"/>
              </p:cNvSpPr>
              <p:nvPr/>
            </p:nvSpPr>
            <p:spPr bwMode="auto">
              <a:xfrm>
                <a:off x="21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31" name="Rectangle 1051"/>
              <p:cNvSpPr>
                <a:spLocks noChangeArrowheads="1"/>
              </p:cNvSpPr>
              <p:nvPr/>
            </p:nvSpPr>
            <p:spPr bwMode="auto">
              <a:xfrm>
                <a:off x="22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32" name="Rectangle 1052"/>
              <p:cNvSpPr>
                <a:spLocks noChangeArrowheads="1"/>
              </p:cNvSpPr>
              <p:nvPr/>
            </p:nvSpPr>
            <p:spPr bwMode="auto">
              <a:xfrm>
                <a:off x="23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33" name="Rectangle 1053"/>
              <p:cNvSpPr>
                <a:spLocks noChangeArrowheads="1"/>
              </p:cNvSpPr>
              <p:nvPr/>
            </p:nvSpPr>
            <p:spPr bwMode="auto">
              <a:xfrm>
                <a:off x="23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34" name="Rectangle 1054"/>
              <p:cNvSpPr>
                <a:spLocks noChangeArrowheads="1"/>
              </p:cNvSpPr>
              <p:nvPr/>
            </p:nvSpPr>
            <p:spPr bwMode="auto">
              <a:xfrm>
                <a:off x="24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35" name="Rectangle 1055"/>
              <p:cNvSpPr>
                <a:spLocks noChangeArrowheads="1"/>
              </p:cNvSpPr>
              <p:nvPr/>
            </p:nvSpPr>
            <p:spPr bwMode="auto">
              <a:xfrm>
                <a:off x="25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36" name="Rectangle 1056"/>
              <p:cNvSpPr>
                <a:spLocks noChangeArrowheads="1"/>
              </p:cNvSpPr>
              <p:nvPr/>
            </p:nvSpPr>
            <p:spPr bwMode="auto">
              <a:xfrm>
                <a:off x="26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37" name="Rectangle 1057"/>
              <p:cNvSpPr>
                <a:spLocks noChangeArrowheads="1"/>
              </p:cNvSpPr>
              <p:nvPr/>
            </p:nvSpPr>
            <p:spPr bwMode="auto">
              <a:xfrm>
                <a:off x="27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38" name="Rectangle 1058"/>
              <p:cNvSpPr>
                <a:spLocks noChangeArrowheads="1"/>
              </p:cNvSpPr>
              <p:nvPr/>
            </p:nvSpPr>
            <p:spPr bwMode="auto">
              <a:xfrm>
                <a:off x="28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39" name="Rectangle 1059"/>
              <p:cNvSpPr>
                <a:spLocks noChangeArrowheads="1"/>
              </p:cNvSpPr>
              <p:nvPr/>
            </p:nvSpPr>
            <p:spPr bwMode="auto">
              <a:xfrm>
                <a:off x="29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40" name="Rectangle 1060"/>
              <p:cNvSpPr>
                <a:spLocks noChangeArrowheads="1"/>
              </p:cNvSpPr>
              <p:nvPr/>
            </p:nvSpPr>
            <p:spPr bwMode="auto">
              <a:xfrm>
                <a:off x="30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41" name="Rectangle 1061"/>
              <p:cNvSpPr>
                <a:spLocks noChangeArrowheads="1"/>
              </p:cNvSpPr>
              <p:nvPr/>
            </p:nvSpPr>
            <p:spPr bwMode="auto">
              <a:xfrm>
                <a:off x="31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42" name="Rectangle 1062"/>
              <p:cNvSpPr>
                <a:spLocks noChangeArrowheads="1"/>
              </p:cNvSpPr>
              <p:nvPr/>
            </p:nvSpPr>
            <p:spPr bwMode="auto">
              <a:xfrm>
                <a:off x="32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43" name="Rectangle 1063"/>
              <p:cNvSpPr>
                <a:spLocks noChangeArrowheads="1"/>
              </p:cNvSpPr>
              <p:nvPr/>
            </p:nvSpPr>
            <p:spPr bwMode="auto">
              <a:xfrm>
                <a:off x="33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44" name="Rectangle 1064"/>
              <p:cNvSpPr>
                <a:spLocks noChangeArrowheads="1"/>
              </p:cNvSpPr>
              <p:nvPr/>
            </p:nvSpPr>
            <p:spPr bwMode="auto">
              <a:xfrm>
                <a:off x="34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45" name="Rectangle 1065"/>
              <p:cNvSpPr>
                <a:spLocks noChangeArrowheads="1"/>
              </p:cNvSpPr>
              <p:nvPr/>
            </p:nvSpPr>
            <p:spPr bwMode="auto">
              <a:xfrm>
                <a:off x="35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46" name="Rectangle 1066"/>
              <p:cNvSpPr>
                <a:spLocks noChangeArrowheads="1"/>
              </p:cNvSpPr>
              <p:nvPr/>
            </p:nvSpPr>
            <p:spPr bwMode="auto">
              <a:xfrm>
                <a:off x="36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47" name="Rectangle 1067"/>
              <p:cNvSpPr>
                <a:spLocks noChangeArrowheads="1"/>
              </p:cNvSpPr>
              <p:nvPr/>
            </p:nvSpPr>
            <p:spPr bwMode="auto">
              <a:xfrm>
                <a:off x="37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48" name="Rectangle 1068"/>
              <p:cNvSpPr>
                <a:spLocks noChangeArrowheads="1"/>
              </p:cNvSpPr>
              <p:nvPr/>
            </p:nvSpPr>
            <p:spPr bwMode="auto">
              <a:xfrm>
                <a:off x="38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49" name="Rectangle 1069"/>
              <p:cNvSpPr>
                <a:spLocks noChangeArrowheads="1"/>
              </p:cNvSpPr>
              <p:nvPr/>
            </p:nvSpPr>
            <p:spPr bwMode="auto">
              <a:xfrm>
                <a:off x="39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50" name="Rectangle 1070"/>
              <p:cNvSpPr>
                <a:spLocks noChangeArrowheads="1"/>
              </p:cNvSpPr>
              <p:nvPr/>
            </p:nvSpPr>
            <p:spPr bwMode="auto">
              <a:xfrm>
                <a:off x="40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51" name="Rectangle 1071"/>
              <p:cNvSpPr>
                <a:spLocks noChangeArrowheads="1"/>
              </p:cNvSpPr>
              <p:nvPr/>
            </p:nvSpPr>
            <p:spPr bwMode="auto">
              <a:xfrm>
                <a:off x="41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52" name="Rectangle 1072"/>
              <p:cNvSpPr>
                <a:spLocks noChangeArrowheads="1"/>
              </p:cNvSpPr>
              <p:nvPr/>
            </p:nvSpPr>
            <p:spPr bwMode="auto">
              <a:xfrm>
                <a:off x="42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53" name="Rectangle 1073"/>
              <p:cNvSpPr>
                <a:spLocks noChangeArrowheads="1"/>
              </p:cNvSpPr>
              <p:nvPr/>
            </p:nvSpPr>
            <p:spPr bwMode="auto">
              <a:xfrm>
                <a:off x="43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54" name="Rectangle 1074"/>
              <p:cNvSpPr>
                <a:spLocks noChangeArrowheads="1"/>
              </p:cNvSpPr>
              <p:nvPr/>
            </p:nvSpPr>
            <p:spPr bwMode="auto">
              <a:xfrm>
                <a:off x="44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55" name="Rectangle 1075"/>
              <p:cNvSpPr>
                <a:spLocks noChangeArrowheads="1"/>
              </p:cNvSpPr>
              <p:nvPr/>
            </p:nvSpPr>
            <p:spPr bwMode="auto">
              <a:xfrm>
                <a:off x="45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56" name="Rectangle 1076"/>
              <p:cNvSpPr>
                <a:spLocks noChangeArrowheads="1"/>
              </p:cNvSpPr>
              <p:nvPr/>
            </p:nvSpPr>
            <p:spPr bwMode="auto">
              <a:xfrm>
                <a:off x="46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57" name="Rectangle 1077"/>
              <p:cNvSpPr>
                <a:spLocks noChangeArrowheads="1"/>
              </p:cNvSpPr>
              <p:nvPr/>
            </p:nvSpPr>
            <p:spPr bwMode="auto">
              <a:xfrm>
                <a:off x="47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58" name="Rectangle 1078"/>
              <p:cNvSpPr>
                <a:spLocks noChangeArrowheads="1"/>
              </p:cNvSpPr>
              <p:nvPr/>
            </p:nvSpPr>
            <p:spPr bwMode="auto">
              <a:xfrm>
                <a:off x="47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59" name="Rectangle 1079"/>
              <p:cNvSpPr>
                <a:spLocks noChangeArrowheads="1"/>
              </p:cNvSpPr>
              <p:nvPr/>
            </p:nvSpPr>
            <p:spPr bwMode="auto">
              <a:xfrm>
                <a:off x="48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60" name="Rectangle 1080"/>
              <p:cNvSpPr>
                <a:spLocks noChangeArrowheads="1"/>
              </p:cNvSpPr>
              <p:nvPr/>
            </p:nvSpPr>
            <p:spPr bwMode="auto">
              <a:xfrm>
                <a:off x="49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61" name="Rectangle 1081"/>
              <p:cNvSpPr>
                <a:spLocks noChangeArrowheads="1"/>
              </p:cNvSpPr>
              <p:nvPr/>
            </p:nvSpPr>
            <p:spPr bwMode="auto">
              <a:xfrm>
                <a:off x="50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62" name="Rectangle 1082"/>
              <p:cNvSpPr>
                <a:spLocks noChangeArrowheads="1"/>
              </p:cNvSpPr>
              <p:nvPr/>
            </p:nvSpPr>
            <p:spPr bwMode="auto">
              <a:xfrm>
                <a:off x="51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63" name="Rectangle 1083"/>
              <p:cNvSpPr>
                <a:spLocks noChangeArrowheads="1"/>
              </p:cNvSpPr>
              <p:nvPr/>
            </p:nvSpPr>
            <p:spPr bwMode="auto">
              <a:xfrm>
                <a:off x="52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64" name="Rectangle 1084"/>
              <p:cNvSpPr>
                <a:spLocks noChangeArrowheads="1"/>
              </p:cNvSpPr>
              <p:nvPr/>
            </p:nvSpPr>
            <p:spPr bwMode="auto">
              <a:xfrm>
                <a:off x="53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65" name="Rectangle 1085"/>
              <p:cNvSpPr>
                <a:spLocks noChangeArrowheads="1"/>
              </p:cNvSpPr>
              <p:nvPr/>
            </p:nvSpPr>
            <p:spPr bwMode="auto">
              <a:xfrm>
                <a:off x="54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66" name="Rectangle 1086"/>
              <p:cNvSpPr>
                <a:spLocks noChangeArrowheads="1"/>
              </p:cNvSpPr>
              <p:nvPr/>
            </p:nvSpPr>
            <p:spPr bwMode="auto">
              <a:xfrm>
                <a:off x="55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  <p:sp>
            <p:nvSpPr>
              <p:cNvPr id="67" name="Rectangle 1087"/>
              <p:cNvSpPr>
                <a:spLocks noChangeArrowheads="1"/>
              </p:cNvSpPr>
              <p:nvPr/>
            </p:nvSpPr>
            <p:spPr bwMode="auto">
              <a:xfrm>
                <a:off x="56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eorgia" panose="02040502050405020303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effectLst/>
                </a:endParaRPr>
              </a:p>
            </p:txBody>
          </p:sp>
        </p:grpSp>
        <p:sp>
          <p:nvSpPr>
            <p:cNvPr id="6" name="Rectangle 1088"/>
            <p:cNvSpPr>
              <a:spLocks noChangeArrowheads="1"/>
            </p:cNvSpPr>
            <p:nvPr/>
          </p:nvSpPr>
          <p:spPr bwMode="auto">
            <a:xfrm>
              <a:off x="429" y="0"/>
              <a:ext cx="5331" cy="4320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>
                <a:effectLst/>
              </a:endParaRPr>
            </a:p>
          </p:txBody>
        </p:sp>
        <p:sp>
          <p:nvSpPr>
            <p:cNvPr id="7" name="Rectangle 1089"/>
            <p:cNvSpPr>
              <a:spLocks noChangeArrowheads="1"/>
            </p:cNvSpPr>
            <p:nvPr/>
          </p:nvSpPr>
          <p:spPr bwMode="auto">
            <a:xfrm>
              <a:off x="0" y="0"/>
              <a:ext cx="5760" cy="321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eorgia" panose="02040502050405020303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>
                <a:effectLst/>
              </a:endParaRPr>
            </a:p>
          </p:txBody>
        </p:sp>
      </p:grpSp>
      <p:sp>
        <p:nvSpPr>
          <p:cNvPr id="68" name="Rectangle 1090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kumimoji="1" lang="en-US" altLang="en-US" sz="2400">
              <a:effectLst/>
              <a:latin typeface="Helvetica" panose="020B0604020202020204" pitchFamily="34" charset="0"/>
            </a:endParaRPr>
          </a:p>
        </p:txBody>
      </p:sp>
      <p:sp>
        <p:nvSpPr>
          <p:cNvPr id="89155" name="Rectangle 1091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9156" name="Rectangle 109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>
              <a:buFont typeface="Wingdings" pitchFamily="-11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9" name="Rectangle 109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109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" name="Rectangle 109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99DB4-6DDF-4A7D-BFDC-16518AC828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8270437"/>
      </p:ext>
    </p:extLst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66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266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0B44E-5783-4856-BDAE-748908E073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4921818"/>
      </p:ext>
    </p:extLst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1DBC1D9C-F1E3-4624-96DB-56A371D4F4AB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6783444B-5646-40BF-9830-1F9451B860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42792"/>
      </p:ext>
    </p:extLst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05AB30B3-8FA4-4A0B-A684-32F7F9E6D9BF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6841DFE1-6B88-4B1B-9CB5-1C9746E945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904223"/>
      </p:ext>
    </p:extLst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BE2D66BB-4414-4775-AD6F-43FA937739F4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A273C38C-E6C2-4CE9-83B9-70249B24B2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4091135"/>
      </p:ext>
    </p:extLst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A486D106-D888-4BFC-954C-A7CF75C18A2E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0CAF9055-E893-4C78-A431-9703925CEA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74814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52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8C2AF5-C2A1-4C09-8039-C82237CA8A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946349"/>
      </p:ext>
    </p:extLst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8D63AB56-00C1-43F0-BBCF-47EF6806929C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CF40489F-FE5C-4869-A2DB-0ECB3D42AF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327435"/>
      </p:ext>
    </p:extLst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2E3EF4CF-1897-4253-9E02-F2B90C56FC55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72639BAA-4AD3-4BCB-9526-D79EE83FC3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8383073"/>
      </p:ext>
    </p:extLst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CAD7D614-9B8C-4AE8-B9BD-17270D0182E5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C728B116-F3C4-4DF9-BA57-C64E059C39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494428"/>
      </p:ext>
    </p:extLst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7709DCAB-3C52-4AB6-B26A-D27F7ED55C01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7A539542-A4BA-425A-BBBE-052AD06D37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1475235"/>
      </p:ext>
    </p:extLst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B66D5B8E-4A80-4068-A1F4-25733FFF828E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79FE4475-215B-43E5-A72F-415F7B13C2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8970697"/>
      </p:ext>
    </p:extLst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047833D9-47DA-4B15-953F-8B717E6761FF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EC50F41A-93B6-4815-943A-34E1C86BB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3963232"/>
      </p:ext>
    </p:extLst>
  </p:cSld>
  <p:clrMapOvr>
    <a:masterClrMapping/>
  </p:clrMapOvr>
  <p:transition spd="med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51F5065C-6CBE-498D-8068-3EC570086215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3729CE9C-A273-4C52-8E9F-0223F26DFE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2793925"/>
      </p:ext>
    </p:extLst>
  </p:cSld>
  <p:clrMapOvr>
    <a:masterClrMapping/>
  </p:clrMapOvr>
  <p:transition spd="med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885DF0CF-123C-44EB-95B2-ABB9775DC8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1319147"/>
      </p:ext>
    </p:extLst>
  </p:cSld>
  <p:clrMapOvr>
    <a:masterClrMapping/>
  </p:clrMapOvr>
  <p:transition spd="med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F5789E6-13CC-444F-B071-83B1DA0276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254056"/>
      </p:ext>
    </p:extLst>
  </p:cSld>
  <p:clrMapOvr>
    <a:masterClrMapping/>
  </p:clrMapOvr>
  <p:transition spd="med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2D64A0B9-7F77-46FF-81CA-8103921D7B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846723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F9DF12-2A7E-4582-8528-66C4E98511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4346084"/>
      </p:ext>
    </p:extLst>
  </p:cSld>
  <p:clrMapOvr>
    <a:masterClrMapping/>
  </p:clrMapOvr>
  <p:transition spd="med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DEEF310-CE3A-4E94-B11F-328C5FE3F4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5997562"/>
      </p:ext>
    </p:extLst>
  </p:cSld>
  <p:clrMapOvr>
    <a:masterClrMapping/>
  </p:clrMapOvr>
  <p:transition spd="med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379AB9E-B57E-456D-AB68-ADD9E01BB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8676160"/>
      </p:ext>
    </p:extLst>
  </p:cSld>
  <p:clrMapOvr>
    <a:masterClrMapping/>
  </p:clrMapOvr>
  <p:transition spd="med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A0E9D2E-C1B7-4E83-A6CC-9972A24DEA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262656"/>
      </p:ext>
    </p:extLst>
  </p:cSld>
  <p:clrMapOvr>
    <a:masterClrMapping/>
  </p:clrMapOvr>
  <p:transition spd="med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582B166-0C82-4BDF-98A3-81352F555D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6600814"/>
      </p:ext>
    </p:extLst>
  </p:cSld>
  <p:clrMapOvr>
    <a:masterClrMapping/>
  </p:clrMapOvr>
  <p:transition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F51115D-06FF-481C-A7D4-0482D21351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8502912"/>
      </p:ext>
    </p:extLst>
  </p:cSld>
  <p:clrMapOvr>
    <a:masterClrMapping/>
  </p:clrMapOvr>
  <p:transition spd="med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8FC622C3-0FED-4C20-8A92-FC1DDAFDB0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7093413"/>
      </p:ext>
    </p:extLst>
  </p:cSld>
  <p:clrMapOvr>
    <a:masterClrMapping/>
  </p:clrMapOvr>
  <p:transition spd="med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F877326-8291-404B-9E7C-2375814558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7383005"/>
      </p:ext>
    </p:extLst>
  </p:cSld>
  <p:clrMapOvr>
    <a:masterClrMapping/>
  </p:clrMapOvr>
  <p:transition spd="med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6D6CA7B-4B34-40BB-A01F-ACCB48ED05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306770"/>
      </p:ext>
    </p:extLst>
  </p:cSld>
  <p:clrMapOvr>
    <a:masterClrMapping/>
  </p:clrMapOvr>
  <p:transition spd="med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DFC7ADE-0948-480C-A433-E2C61A0D35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3758772"/>
      </p:ext>
    </p:extLst>
  </p:cSld>
  <p:clrMapOvr>
    <a:masterClrMapping/>
  </p:clrMapOvr>
  <p:transition spd="med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6C330B8-122C-4EAC-9185-2CEED7F705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7085408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BB2464-76EC-4C7E-AF39-D93EF3D83F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04528"/>
      </p:ext>
    </p:extLst>
  </p:cSld>
  <p:clrMapOvr>
    <a:masterClrMapping/>
  </p:clrMapOvr>
  <p:transition spd="med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0BD6158-A533-4F72-9FA4-B222F4297F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0487842"/>
      </p:ext>
    </p:extLst>
  </p:cSld>
  <p:clrMapOvr>
    <a:masterClrMapping/>
  </p:clrMapOvr>
  <p:transition spd="med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40EA1E7-D3BA-460C-8112-4679804114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5164368"/>
      </p:ext>
    </p:extLst>
  </p:cSld>
  <p:clrMapOvr>
    <a:masterClrMapping/>
  </p:clrMapOvr>
  <p:transition spd="med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0CCB14E-60A3-48D4-A860-24BC4E6D85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9808673"/>
      </p:ext>
    </p:extLst>
  </p:cSld>
  <p:clrMapOvr>
    <a:masterClrMapping/>
  </p:clrMapOvr>
  <p:transition spd="med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E69973D-D662-47E0-98F9-924D0D760C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8140327"/>
      </p:ext>
    </p:extLst>
  </p:cSld>
  <p:clrMapOvr>
    <a:masterClrMapping/>
  </p:clrMapOvr>
  <p:transition spd="med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501E734-6AD6-49DE-B7AC-5714C593BF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7803611"/>
      </p:ext>
    </p:extLst>
  </p:cSld>
  <p:clrMapOvr>
    <a:masterClrMapping/>
  </p:clrMapOvr>
  <p:transition spd="med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6197350-6694-4340-99FD-6016A755D8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7907316"/>
      </p:ext>
    </p:extLst>
  </p:cSld>
  <p:clrMapOvr>
    <a:masterClrMapping/>
  </p:clrMapOvr>
  <p:transition spd="med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C629839-06A0-4D1F-8CE3-677277AB77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4099339"/>
      </p:ext>
    </p:extLst>
  </p:cSld>
  <p:clrMapOvr>
    <a:masterClrMapping/>
  </p:clrMapOvr>
  <p:transition spd="med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F4E354C-464C-459C-9F51-1428128BAC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7477044"/>
      </p:ext>
    </p:extLst>
  </p:cSld>
  <p:clrMapOvr>
    <a:masterClrMapping/>
  </p:clrMapOvr>
  <p:transition spd="med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27E3211B-B234-4E0A-A1DE-34A3D17DDC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1063954"/>
      </p:ext>
    </p:extLst>
  </p:cSld>
  <p:clrMapOvr>
    <a:masterClrMapping/>
  </p:clrMapOvr>
  <p:transition spd="med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3E17021B-4FB2-4978-A571-ABB937925E86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B055C33E-998D-430F-8936-D2FE56DE3D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7787462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7ED491-34E9-4D6B-96CD-5C99043732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0431911"/>
      </p:ext>
    </p:extLst>
  </p:cSld>
  <p:clrMapOvr>
    <a:masterClrMapping/>
  </p:clrMapOvr>
  <p:transition spd="med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48A19549-A6A6-48D0-A156-AD198D6068A1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992F0E8C-6273-44D6-842C-E97DDE68D3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1116011"/>
      </p:ext>
    </p:extLst>
  </p:cSld>
  <p:clrMapOvr>
    <a:masterClrMapping/>
  </p:clrMapOvr>
  <p:transition spd="med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CE3B6DA3-9B24-4563-B489-961FCB230227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93E24D00-0171-4163-83CF-F90033D351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0177648"/>
      </p:ext>
    </p:extLst>
  </p:cSld>
  <p:clrMapOvr>
    <a:masterClrMapping/>
  </p:clrMapOvr>
  <p:transition spd="med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9195F3A6-52D1-4545-882E-02E63A1149AC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9A7FEDDE-3C68-46D9-A4D1-23409B2628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572388"/>
      </p:ext>
    </p:extLst>
  </p:cSld>
  <p:clrMapOvr>
    <a:masterClrMapping/>
  </p:clrMapOvr>
  <p:transition spd="med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09B31E14-1C2E-413C-8DE7-8ED60A07C6C4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E6091876-2BCC-4631-8FA3-A23FFEF9F9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062151"/>
      </p:ext>
    </p:extLst>
  </p:cSld>
  <p:clrMapOvr>
    <a:masterClrMapping/>
  </p:clrMapOvr>
  <p:transition spd="med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3A3FB803-6590-4A7E-80A5-EF05F6EB95CA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3E86270D-4474-4947-92CD-9310CBD587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8500030"/>
      </p:ext>
    </p:extLst>
  </p:cSld>
  <p:clrMapOvr>
    <a:masterClrMapping/>
  </p:clrMapOvr>
  <p:transition spd="med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75ED9DAA-C92C-4A9B-B156-E039CBBA51FB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F41505F2-AB8C-4A8F-972F-579BC36B41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653829"/>
      </p:ext>
    </p:extLst>
  </p:cSld>
  <p:clrMapOvr>
    <a:masterClrMapping/>
  </p:clrMapOvr>
  <p:transition spd="med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0B80DC12-4781-46E0-8278-6AD6A7401416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23EFE2B8-4867-47C2-BB32-9FB4866F72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9250791"/>
      </p:ext>
    </p:extLst>
  </p:cSld>
  <p:clrMapOvr>
    <a:masterClrMapping/>
  </p:clrMapOvr>
  <p:transition spd="med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379FA18C-A3B9-4156-9D72-D61E047492B7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EB8094B0-3090-4E6F-ACB6-4E38879F65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535070"/>
      </p:ext>
    </p:extLst>
  </p:cSld>
  <p:clrMapOvr>
    <a:masterClrMapping/>
  </p:clrMapOvr>
  <p:transition spd="med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27764325-F96B-466B-B4A3-4AED5124A721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A2E141D5-E5C6-44D3-8B94-3C8A03A2CC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0639653"/>
      </p:ext>
    </p:extLst>
  </p:cSld>
  <p:clrMapOvr>
    <a:masterClrMapping/>
  </p:clrMapOvr>
  <p:transition spd="med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16654733-1029-437D-AB65-BA6F880E1385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ffectLst>
                  <a:outerShdw blurRad="38100" dist="38100" dir="2700000" algn="tl">
                    <a:srgbClr val="1F497D"/>
                  </a:outerShdw>
                </a:effectLst>
              </a:defRPr>
            </a:lvl1pPr>
          </a:lstStyle>
          <a:p>
            <a:fld id="{23FC4DFC-AF77-480B-B31D-FA149411B5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9483745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D27055-6284-484C-BC92-75B93B689C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3146626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A42102-68C4-432F-B52F-C21823E071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5879793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7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6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6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609600"/>
            <a:ext cx="7543800" cy="1143000"/>
          </a:xfrm>
          <a:prstGeom prst="rect">
            <a:avLst/>
          </a:prstGeom>
          <a:noFill/>
          <a:ln>
            <a:noFill/>
          </a:ln>
          <a:effectLst>
            <a:outerShdw blurRad="50800" dist="25399" dir="2700000" algn="ctr" rotWithShape="0">
              <a:srgbClr val="FFFFFF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981200"/>
            <a:ext cx="7543800" cy="4114800"/>
          </a:xfrm>
          <a:prstGeom prst="rect">
            <a:avLst/>
          </a:prstGeom>
          <a:noFill/>
          <a:ln>
            <a:noFill/>
          </a:ln>
          <a:effectLst>
            <a:outerShdw blurRad="50800" dist="25399" dir="2700000" algn="ctr" rotWithShape="0">
              <a:srgbClr val="FFFFFF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>
            <a:noFill/>
          </a:ln>
          <a:effectLst>
            <a:outerShdw blurRad="38100" dist="12700" dir="2700000" algn="ctr" rotWithShape="0">
              <a:srgbClr val="FFFFFF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248400"/>
            <a:ext cx="2895600" cy="457200"/>
          </a:xfrm>
          <a:prstGeom prst="rect">
            <a:avLst/>
          </a:prstGeom>
          <a:noFill/>
          <a:ln>
            <a:noFill/>
          </a:ln>
          <a:effectLst>
            <a:outerShdw blurRad="38100" dist="12700" dir="2700000" algn="ctr" rotWithShape="0">
              <a:srgbClr val="FFFFFF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43600" y="6248400"/>
            <a:ext cx="1905000" cy="457200"/>
          </a:xfrm>
          <a:prstGeom prst="rect">
            <a:avLst/>
          </a:prstGeom>
          <a:noFill/>
          <a:ln>
            <a:noFill/>
          </a:ln>
          <a:effectLst>
            <a:outerShdw blurRad="38100" dist="12700" dir="2700000" algn="ctr" rotWithShape="0">
              <a:srgbClr val="FFFFFF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Arial" panose="020B0604020202020204" pitchFamily="34" charset="0"/>
              </a:defRPr>
            </a:lvl1pPr>
          </a:lstStyle>
          <a:p>
            <a:fld id="{C4643772-27F6-49F7-8E41-BA24D808B39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68" r:id="rId1"/>
    <p:sldLayoutId id="2147485469" r:id="rId2"/>
    <p:sldLayoutId id="2147485470" r:id="rId3"/>
    <p:sldLayoutId id="2147485471" r:id="rId4"/>
    <p:sldLayoutId id="2147485472" r:id="rId5"/>
    <p:sldLayoutId id="2147485473" r:id="rId6"/>
    <p:sldLayoutId id="2147485474" r:id="rId7"/>
    <p:sldLayoutId id="2147485475" r:id="rId8"/>
    <p:sldLayoutId id="2147485476" r:id="rId9"/>
    <p:sldLayoutId id="2147485477" r:id="rId10"/>
    <p:sldLayoutId id="2147485478" r:id="rId11"/>
  </p:sldLayoutIdLst>
  <p:transition spd="med">
    <p:fade/>
  </p:transition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-112" charset="0"/>
          <a:ea typeface="MS PGothic" panose="020B0600070205080204" pitchFamily="34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-112" charset="0"/>
          <a:ea typeface="MS PGothic" panose="020B0600070205080204" pitchFamily="34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-112" charset="0"/>
          <a:ea typeface="MS PGothic" panose="020B0600070205080204" pitchFamily="34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-112" charset="0"/>
          <a:ea typeface="MS PGothic" panose="020B0600070205080204" pitchFamily="34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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"/>
        <a:defRPr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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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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-112" charset="2"/>
        <a:buChar char="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-112" charset="2"/>
        <a:buChar char="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-112" charset="2"/>
        <a:buChar char="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-112" charset="2"/>
        <a:buChar char="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algn="ctr" rotWithShape="0">
              <a:srgbClr val="FFFFFF">
                <a:alpha val="74998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981200"/>
            <a:ext cx="7162800" cy="4114800"/>
          </a:xfrm>
          <a:prstGeom prst="rect">
            <a:avLst/>
          </a:prstGeom>
          <a:noFill/>
          <a:ln>
            <a:noFill/>
          </a:ln>
          <a:effectLst>
            <a:outerShdw blurRad="38100" algn="ctr" rotWithShape="0">
              <a:srgbClr val="FFFFFF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Copperplate Gothic Light" panose="020E0507020206020404" pitchFamily="34" charset="0"/>
                <a:ea typeface="ヒラギノ角ゴ Pro W3" pitchFamily="-84" charset="-128"/>
              </a:defRPr>
            </a:lvl1pPr>
          </a:lstStyle>
          <a:p>
            <a:fld id="{75CDA8C7-EAF6-4009-AA64-B2C2CE74C04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99" r:id="rId1"/>
    <p:sldLayoutId id="2147485479" r:id="rId2"/>
    <p:sldLayoutId id="2147485480" r:id="rId3"/>
    <p:sldLayoutId id="2147485481" r:id="rId4"/>
    <p:sldLayoutId id="2147485482" r:id="rId5"/>
    <p:sldLayoutId id="2147485483" r:id="rId6"/>
    <p:sldLayoutId id="2147485484" r:id="rId7"/>
    <p:sldLayoutId id="2147485485" r:id="rId8"/>
    <p:sldLayoutId id="2147485486" r:id="rId9"/>
    <p:sldLayoutId id="2147485487" r:id="rId10"/>
    <p:sldLayoutId id="2147485488" r:id="rId11"/>
  </p:sldLayoutIdLst>
  <p:transition spd="med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pperplate Gothic Light" pitchFamily="-112" charset="0"/>
          <a:ea typeface="ヒラギノ角ゴ Pro W3" pitchFamily="-112" charset="-128"/>
          <a:cs typeface="ヒラギノ角ゴ Pro W3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pperplate Gothic Light" pitchFamily="-112" charset="0"/>
          <a:ea typeface="ヒラギノ角ゴ Pro W3" pitchFamily="-112" charset="-128"/>
          <a:cs typeface="ヒラギノ角ゴ Pro W3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pperplate Gothic Light" pitchFamily="-112" charset="0"/>
          <a:ea typeface="ヒラギノ角ゴ Pro W3" pitchFamily="-112" charset="-128"/>
          <a:cs typeface="ヒラギノ角ゴ Pro W3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pperplate Gothic Light" pitchFamily="-112" charset="0"/>
          <a:ea typeface="ヒラギノ角ゴ Pro W3" pitchFamily="-112" charset="-128"/>
          <a:cs typeface="ヒラギノ角ゴ Pro W3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pperplate Gothic Light" pitchFamily="-112" charset="0"/>
          <a:ea typeface="ヒラギノ角ゴ Pro W3" pitchFamily="-112" charset="-128"/>
          <a:cs typeface="ヒラギノ角ゴ Pro W3" pitchFamily="-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pperplate Gothic Light" pitchFamily="-112" charset="0"/>
          <a:ea typeface="ヒラギノ角ゴ Pro W3" pitchFamily="-112" charset="-128"/>
          <a:cs typeface="ヒラギノ角ゴ Pro W3" pitchFamily="-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pperplate Gothic Light" pitchFamily="-112" charset="0"/>
          <a:ea typeface="ヒラギノ角ゴ Pro W3" pitchFamily="-112" charset="-128"/>
          <a:cs typeface="ヒラギノ角ゴ Pro W3" pitchFamily="-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pperplate Gothic Light" pitchFamily="-112" charset="0"/>
          <a:ea typeface="ヒラギノ角ゴ Pro W3" pitchFamily="-112" charset="-128"/>
          <a:cs typeface="ヒラギノ角ゴ Pro W3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-11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-11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-11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-11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7239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785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2"/>
                </a:solidFill>
                <a:effectLst/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395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785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2"/>
                </a:solidFill>
                <a:effectLst/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395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785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2"/>
                </a:solidFill>
                <a:effectLst/>
                <a:latin typeface="Arial" panose="020B0604020202020204" pitchFamily="34" charset="0"/>
              </a:defRPr>
            </a:lvl1pPr>
          </a:lstStyle>
          <a:p>
            <a:fld id="{C577E07C-0B5F-4401-A280-E2DF2F57ABC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600200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00" r:id="rId1"/>
    <p:sldLayoutId id="2147485489" r:id="rId2"/>
    <p:sldLayoutId id="2147485490" r:id="rId3"/>
    <p:sldLayoutId id="2147485491" r:id="rId4"/>
    <p:sldLayoutId id="2147485492" r:id="rId5"/>
    <p:sldLayoutId id="2147485493" r:id="rId6"/>
    <p:sldLayoutId id="2147485494" r:id="rId7"/>
    <p:sldLayoutId id="2147485495" r:id="rId8"/>
    <p:sldLayoutId id="2147485496" r:id="rId9"/>
    <p:sldLayoutId id="2147485497" r:id="rId10"/>
    <p:sldLayoutId id="2147485498" r:id="rId11"/>
  </p:sldLayoutIdLst>
  <p:transition spd="med">
    <p:fade/>
  </p:transition>
  <p:txStyles>
    <p:titleStyle>
      <a:lvl1pPr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2"/>
          </a:solidFill>
          <a:latin typeface="+mj-lt"/>
          <a:ea typeface="MS PGothic" panose="020B0600070205080204" pitchFamily="34" charset="-128"/>
          <a:cs typeface="ＭＳ Ｐゴシック" pitchFamily="-112" charset="-128"/>
        </a:defRPr>
      </a:lvl1pPr>
      <a:lvl2pPr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2"/>
          </a:solidFill>
          <a:latin typeface="Arial" pitchFamily="-112" charset="0"/>
          <a:ea typeface="MS PGothic" panose="020B0600070205080204" pitchFamily="34" charset="-128"/>
          <a:cs typeface="ＭＳ Ｐゴシック" pitchFamily="-112" charset="-128"/>
        </a:defRPr>
      </a:lvl2pPr>
      <a:lvl3pPr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2"/>
          </a:solidFill>
          <a:latin typeface="Arial" pitchFamily="-112" charset="0"/>
          <a:ea typeface="MS PGothic" panose="020B0600070205080204" pitchFamily="34" charset="-128"/>
          <a:cs typeface="ＭＳ Ｐゴシック" pitchFamily="-112" charset="-128"/>
        </a:defRPr>
      </a:lvl3pPr>
      <a:lvl4pPr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2"/>
          </a:solidFill>
          <a:latin typeface="Arial" pitchFamily="-112" charset="0"/>
          <a:ea typeface="MS PGothic" panose="020B0600070205080204" pitchFamily="34" charset="-128"/>
          <a:cs typeface="ＭＳ Ｐゴシック" pitchFamily="-112" charset="-128"/>
        </a:defRPr>
      </a:lvl4pPr>
      <a:lvl5pPr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2"/>
          </a:solidFill>
          <a:latin typeface="Arial" pitchFamily="-112" charset="0"/>
          <a:ea typeface="MS PGothic" panose="020B0600070205080204" pitchFamily="34" charset="-128"/>
          <a:cs typeface="ＭＳ Ｐゴシック" pitchFamily="-112" charset="-128"/>
        </a:defRPr>
      </a:lvl5pPr>
      <a:lvl6pPr marL="457200" algn="l" rtl="0" fontAlgn="base">
        <a:spcBef>
          <a:spcPct val="20000"/>
        </a:spcBef>
        <a:spcAft>
          <a:spcPct val="0"/>
        </a:spcAft>
        <a:defRPr sz="3600">
          <a:solidFill>
            <a:schemeClr val="tx2"/>
          </a:solidFill>
          <a:latin typeface="Arial" pitchFamily="-112" charset="0"/>
        </a:defRPr>
      </a:lvl6pPr>
      <a:lvl7pPr marL="914400" algn="l" rtl="0" fontAlgn="base">
        <a:spcBef>
          <a:spcPct val="20000"/>
        </a:spcBef>
        <a:spcAft>
          <a:spcPct val="0"/>
        </a:spcAft>
        <a:defRPr sz="3600">
          <a:solidFill>
            <a:schemeClr val="tx2"/>
          </a:solidFill>
          <a:latin typeface="Arial" pitchFamily="-112" charset="0"/>
        </a:defRPr>
      </a:lvl7pPr>
      <a:lvl8pPr marL="1371600" algn="l" rtl="0" fontAlgn="base">
        <a:spcBef>
          <a:spcPct val="20000"/>
        </a:spcBef>
        <a:spcAft>
          <a:spcPct val="0"/>
        </a:spcAft>
        <a:defRPr sz="3600">
          <a:solidFill>
            <a:schemeClr val="tx2"/>
          </a:solidFill>
          <a:latin typeface="Arial" pitchFamily="-112" charset="0"/>
        </a:defRPr>
      </a:lvl8pPr>
      <a:lvl9pPr marL="1828800" algn="l" rtl="0" fontAlgn="base">
        <a:spcBef>
          <a:spcPct val="20000"/>
        </a:spcBef>
        <a:spcAft>
          <a:spcPct val="0"/>
        </a:spcAft>
        <a:defRPr sz="3600">
          <a:solidFill>
            <a:schemeClr val="tx2"/>
          </a:solidFill>
          <a:latin typeface="Arial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26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22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22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-112" charset="2"/>
        <a:buChar char="§"/>
        <a:defRPr sz="22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-112" charset="2"/>
        <a:buChar char="§"/>
        <a:defRPr sz="22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-112" charset="2"/>
        <a:buChar char="§"/>
        <a:defRPr sz="22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-112" charset="2"/>
        <a:buChar char="§"/>
        <a:defRPr sz="22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33400"/>
            <a:ext cx="8162925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789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905000"/>
            <a:ext cx="8110537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35" name="Rectangle 1093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6" name="Rectangle 109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7" name="Rectangle 109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/>
                <a:latin typeface="Helvetica" panose="020B0604020202020204" pitchFamily="34" charset="0"/>
              </a:defRPr>
            </a:lvl1pPr>
          </a:lstStyle>
          <a:p>
            <a:fld id="{DB374F4F-B45D-4B0A-910C-210276939D0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01" r:id="rId1"/>
  </p:sldLayoutIdLst>
  <p:transition spd="med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elvetica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elvetica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elvetica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elvetica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Arial" charset="0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Arial" charset="0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Arial" charset="0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Arial" charset="0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Arial" charset="0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993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400">
                <a:effectLst/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1" sz="1400">
                <a:effectLst/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400">
                <a:effectLst/>
                <a:latin typeface="Helvetica" panose="020B0604020202020204" pitchFamily="34" charset="0"/>
              </a:defRPr>
            </a:lvl1pPr>
          </a:lstStyle>
          <a:p>
            <a:fld id="{297C83ED-93F2-449F-BB7C-857D084DA80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502" r:id="rId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90000"/>
        <a:buBlip>
          <a:blip r:embed="rId3"/>
        </a:buBlip>
        <a:defRPr kumimoji="1" sz="32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4"/>
        </a:buBlip>
        <a:defRPr kumimoji="1" sz="2800">
          <a:solidFill>
            <a:schemeClr val="tx1"/>
          </a:solidFill>
          <a:latin typeface="Arial" charset="0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95000"/>
        <a:buBlip>
          <a:blip r:embed="rId3"/>
        </a:buBlip>
        <a:defRPr kumimoji="1" sz="2400">
          <a:solidFill>
            <a:schemeClr val="tx1"/>
          </a:solidFill>
          <a:latin typeface="Arial" charset="0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Blip>
          <a:blip r:embed="rId4"/>
        </a:buBlip>
        <a:defRPr kumimoji="1" sz="2000">
          <a:solidFill>
            <a:schemeClr val="tx1"/>
          </a:solidFill>
          <a:latin typeface="Arial" charset="0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3"/>
        </a:buBlip>
        <a:defRPr kumimoji="1" sz="2000">
          <a:solidFill>
            <a:schemeClr val="tx1"/>
          </a:solidFill>
          <a:latin typeface="Arial" charset="0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3"/>
        </a:buBlip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3"/>
        </a:buBlip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3"/>
        </a:buBlip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3"/>
        </a:buBlip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198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defTabSz="457200" eaLnBrk="1" hangingPunct="1">
              <a:defRPr sz="1200">
                <a:solidFill>
                  <a:srgbClr val="FFFFFF"/>
                </a:solidFill>
                <a:effectLst/>
                <a:latin typeface="Calibri" panose="020F0502020204030204" pitchFamily="34" charset="0"/>
              </a:defRPr>
            </a:lvl1pPr>
          </a:lstStyle>
          <a:p>
            <a:fld id="{42DC5A30-4A89-470D-946F-EBAD6D2B5488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>
                    <a:tint val="75000"/>
                  </a:prstClr>
                </a:solidFill>
                <a:effectLst/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57200" eaLnBrk="1" hangingPunct="1">
              <a:defRPr sz="1200">
                <a:solidFill>
                  <a:srgbClr val="FFFFFF"/>
                </a:solidFill>
                <a:effectLst/>
                <a:latin typeface="Calibri" panose="020F0502020204030204" pitchFamily="34" charset="0"/>
              </a:defRPr>
            </a:lvl1pPr>
          </a:lstStyle>
          <a:p>
            <a:fld id="{6A3C83BD-FB21-4B04-A76B-2056161B03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503" r:id="rId1"/>
    <p:sldLayoutId id="2147485504" r:id="rId2"/>
    <p:sldLayoutId id="2147485505" r:id="rId3"/>
    <p:sldLayoutId id="2147485506" r:id="rId4"/>
    <p:sldLayoutId id="2147485507" r:id="rId5"/>
    <p:sldLayoutId id="2147485508" r:id="rId6"/>
    <p:sldLayoutId id="2147485509" r:id="rId7"/>
    <p:sldLayoutId id="2147485510" r:id="rId8"/>
    <p:sldLayoutId id="2147485511" r:id="rId9"/>
    <p:sldLayoutId id="2147485512" r:id="rId10"/>
    <p:sldLayoutId id="2147485513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400">
                <a:solidFill>
                  <a:srgbClr val="BBE0E3"/>
                </a:solidFill>
                <a:effectLst/>
                <a:latin typeface="Helvetica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1" sz="1400">
                <a:solidFill>
                  <a:srgbClr val="BBE0E3"/>
                </a:solidFill>
                <a:effectLst/>
                <a:latin typeface="Helvetica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400">
                <a:solidFill>
                  <a:srgbClr val="BBE0E3"/>
                </a:solidFill>
                <a:effectLst/>
                <a:latin typeface="Helvetica" panose="020B0604020202020204" pitchFamily="34" charset="0"/>
              </a:defRPr>
            </a:lvl1pPr>
          </a:lstStyle>
          <a:p>
            <a:fld id="{DCA62013-5815-459A-B665-CB1E6E6A64D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514" r:id="rId1"/>
    <p:sldLayoutId id="2147485515" r:id="rId2"/>
    <p:sldLayoutId id="2147485516" r:id="rId3"/>
    <p:sldLayoutId id="2147485517" r:id="rId4"/>
    <p:sldLayoutId id="2147485518" r:id="rId5"/>
    <p:sldLayoutId id="2147485519" r:id="rId6"/>
    <p:sldLayoutId id="2147485520" r:id="rId7"/>
    <p:sldLayoutId id="2147485521" r:id="rId8"/>
    <p:sldLayoutId id="2147485522" r:id="rId9"/>
    <p:sldLayoutId id="2147485523" r:id="rId10"/>
    <p:sldLayoutId id="2147485524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MS PGothic" panose="020B0600070205080204" pitchFamily="34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MS PGothic" panose="020B0600070205080204" pitchFamily="34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MS PGothic" panose="020B0600070205080204" pitchFamily="34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MS PGothic" panose="020B0600070205080204" pitchFamily="34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90000"/>
        <a:buBlip>
          <a:blip r:embed="rId14"/>
        </a:buBlip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95000"/>
        <a:buBlip>
          <a:blip r:embed="rId14"/>
        </a:buBlip>
        <a:defRPr kumimoji="1"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Blip>
          <a:blip r:embed="rId15"/>
        </a:buBlip>
        <a:defRPr kumimoji="1"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kumimoji="1"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400">
                <a:solidFill>
                  <a:srgbClr val="BBE0E3"/>
                </a:solidFill>
                <a:effectLst/>
                <a:latin typeface="Helvetica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1" sz="1400">
                <a:solidFill>
                  <a:srgbClr val="BBE0E3"/>
                </a:solidFill>
                <a:effectLst/>
                <a:latin typeface="Helvetica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400">
                <a:solidFill>
                  <a:srgbClr val="BBE0E3"/>
                </a:solidFill>
                <a:effectLst/>
                <a:latin typeface="Helvetica" panose="020B0604020202020204" pitchFamily="34" charset="0"/>
              </a:defRPr>
            </a:lvl1pPr>
          </a:lstStyle>
          <a:p>
            <a:fld id="{E9AB748D-2F27-44AD-B7B7-01C91E2F014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525" r:id="rId1"/>
    <p:sldLayoutId id="2147485526" r:id="rId2"/>
    <p:sldLayoutId id="2147485527" r:id="rId3"/>
    <p:sldLayoutId id="2147485528" r:id="rId4"/>
    <p:sldLayoutId id="2147485529" r:id="rId5"/>
    <p:sldLayoutId id="2147485530" r:id="rId6"/>
    <p:sldLayoutId id="2147485531" r:id="rId7"/>
    <p:sldLayoutId id="2147485532" r:id="rId8"/>
    <p:sldLayoutId id="2147485533" r:id="rId9"/>
    <p:sldLayoutId id="2147485534" r:id="rId10"/>
    <p:sldLayoutId id="2147485535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MS PGothic" panose="020B0600070205080204" pitchFamily="34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MS PGothic" panose="020B0600070205080204" pitchFamily="34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MS PGothic" panose="020B0600070205080204" pitchFamily="34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MS PGothic" panose="020B0600070205080204" pitchFamily="34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90000"/>
        <a:buBlip>
          <a:blip r:embed="rId14"/>
        </a:buBlip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95000"/>
        <a:buBlip>
          <a:blip r:embed="rId14"/>
        </a:buBlip>
        <a:defRPr kumimoji="1"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Blip>
          <a:blip r:embed="rId15"/>
        </a:buBlip>
        <a:defRPr kumimoji="1"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kumimoji="1"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88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defTabSz="457200" eaLnBrk="1" hangingPunct="1">
              <a:defRPr sz="1200">
                <a:solidFill>
                  <a:srgbClr val="FFFFFF"/>
                </a:solidFill>
                <a:effectLst/>
                <a:latin typeface="Calibri" panose="020F0502020204030204" pitchFamily="34" charset="0"/>
              </a:defRPr>
            </a:lvl1pPr>
          </a:lstStyle>
          <a:p>
            <a:fld id="{4741C000-03D9-48C2-9403-5FCE69365C54}" type="datetimeFigureOut">
              <a:rPr lang="en-US" altLang="en-US"/>
              <a:pPr/>
              <a:t>10/15/2014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>
                    <a:tint val="75000"/>
                  </a:prstClr>
                </a:solidFill>
                <a:effectLst/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57200" eaLnBrk="1" hangingPunct="1">
              <a:defRPr sz="1200">
                <a:solidFill>
                  <a:srgbClr val="FFFFFF"/>
                </a:solidFill>
                <a:effectLst/>
                <a:latin typeface="Calibri" panose="020F0502020204030204" pitchFamily="34" charset="0"/>
              </a:defRPr>
            </a:lvl1pPr>
          </a:lstStyle>
          <a:p>
            <a:fld id="{C9BA8021-A2CC-4194-B45C-69A1A3F3CCC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536" r:id="rId1"/>
    <p:sldLayoutId id="2147485537" r:id="rId2"/>
    <p:sldLayoutId id="2147485538" r:id="rId3"/>
    <p:sldLayoutId id="2147485539" r:id="rId4"/>
    <p:sldLayoutId id="2147485540" r:id="rId5"/>
    <p:sldLayoutId id="2147485541" r:id="rId6"/>
    <p:sldLayoutId id="2147485542" r:id="rId7"/>
    <p:sldLayoutId id="2147485543" r:id="rId8"/>
    <p:sldLayoutId id="2147485544" r:id="rId9"/>
    <p:sldLayoutId id="2147485545" r:id="rId10"/>
    <p:sldLayoutId id="2147485546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theragblog.blogspot.com" TargetMode="External"/><Relationship Id="rId1" Type="http://schemas.openxmlformats.org/officeDocument/2006/relationships/slideLayout" Target="../slideLayouts/slideLayout7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jobsanger.blogspot.com/2012/01/can-brown-warren-keep-special-interest.html" TargetMode="External"/><Relationship Id="rId1" Type="http://schemas.openxmlformats.org/officeDocument/2006/relationships/slideLayout" Target="../slideLayouts/slideLayout7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images.google.com/url?sa=i&amp;rct=j&amp;q=Citizens%20United%20political%20cartoons&amp;source=images&amp;cd=&amp;docid=iXEDXG30eOGeOM&amp;tbnid=_cX3p6XHCYynKM:&amp;ved=0CAQQjB0&amp;url=http://www.citizenvox.org/2011/11/04/the-limits-of-free-speech-citizens-united-vs-occupy-wall-street/cu-cartooon/&amp;ei=fKr2Ub2iNajh4AOrlYDIBQ&amp;bvm=bv.49784469,d.dmg&amp;psig=AFQjCNGPydE7IP51DHF6NaJDYBNKEF7Whw&amp;ust=1375206133662221" TargetMode="External"/><Relationship Id="rId1" Type="http://schemas.openxmlformats.org/officeDocument/2006/relationships/slideLayout" Target="../slideLayouts/slideLayout7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images.google.com/url?sa=i&amp;rct=j&amp;q=Citizens%20United%20political%20cartoons&amp;source=images&amp;cd=&amp;docid=Aoq9jxtkXen4iM&amp;tbnid=DC3QnVOVPSSzAM:&amp;ved=0CAQQjB0&amp;url=http://thecomicnews.com/edtoons/2012/0118/pacs/01.php&amp;ei=LKv2UfqBM-3K4APh84GIBw&amp;bvm=bv.49784469,d.dmg&amp;psig=AFQjCNGPydE7IP51DHF6NaJDYBNKEF7Whw&amp;ust=1375206133662221" TargetMode="External"/><Relationship Id="rId1" Type="http://schemas.openxmlformats.org/officeDocument/2006/relationships/slideLayout" Target="../slideLayouts/slideLayout7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838200"/>
            <a:ext cx="7467600" cy="1143000"/>
          </a:xfrm>
        </p:spPr>
        <p:txBody>
          <a:bodyPr/>
          <a:lstStyle/>
          <a:p>
            <a:pPr eaLnBrk="1" hangingPunct="1"/>
            <a:r>
              <a:rPr lang="en-US" altLang="en-US" sz="4800" b="1" smtClean="0">
                <a:solidFill>
                  <a:srgbClr val="FFFF00"/>
                </a:solidFill>
                <a:latin typeface="Georgia" panose="02040502050405020303" pitchFamily="18" charset="0"/>
              </a:rPr>
              <a:t>“Show Me the Money”</a:t>
            </a:r>
            <a:endParaRPr lang="en-US" altLang="en-US" sz="4800" b="1" smtClean="0">
              <a:latin typeface="Georgia" panose="02040502050405020303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495800"/>
            <a:ext cx="7239000" cy="1752600"/>
          </a:xfrm>
        </p:spPr>
        <p:txBody>
          <a:bodyPr/>
          <a:lstStyle/>
          <a:p>
            <a:pPr algn="ctr" eaLnBrk="1" hangingPunct="1">
              <a:buFont typeface="Wingdings" charset="0"/>
              <a:buNone/>
              <a:defRPr/>
            </a:pPr>
            <a:r>
              <a:rPr lang="en-US" sz="3600" b="1" dirty="0" smtClean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Interest Groups and</a:t>
            </a:r>
            <a:r>
              <a:rPr lang="en-US" sz="3600" b="1" dirty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 </a:t>
            </a:r>
            <a:r>
              <a:rPr lang="en-US" sz="3600" b="1" dirty="0" smtClean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the Political Process </a:t>
            </a:r>
          </a:p>
        </p:txBody>
      </p:sp>
      <p:pic>
        <p:nvPicPr>
          <p:cNvPr id="92163" name="Picture 3" descr="e49c59ad4c417020803109bf4738440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133600"/>
            <a:ext cx="3406775" cy="2217738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64" name="05 Money.mp3">
            <a:hlinkClick r:id="" action="ppaction://media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867400"/>
            <a:ext cx="812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19400" y="990600"/>
            <a:ext cx="5562600" cy="2286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rgbClr val="FFCC33"/>
                </a:solidFill>
              </a:rPr>
              <a:t>Campaign Finance Reform</a:t>
            </a:r>
            <a:endParaRPr lang="en-US" b="1" dirty="0"/>
          </a:p>
        </p:txBody>
      </p:sp>
      <p:sp>
        <p:nvSpPr>
          <p:cNvPr id="131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962400"/>
            <a:ext cx="5334000" cy="2209800"/>
          </a:xfrm>
          <a:effectLst>
            <a:outerShdw blurRad="38100" algn="ctr" rotWithShape="0">
              <a:srgbClr val="FFFFFF">
                <a:alpha val="75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000" b="1" i="0">
                <a:latin typeface="Georgia Bold" pitchFamily="1" charset="0"/>
              </a:rPr>
              <a:t>The Supreme Court Weighs In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i="1" smtClean="0">
                <a:latin typeface="Georgia" panose="02040502050405020303" pitchFamily="18" charset="0"/>
              </a:rPr>
              <a:t>Buckley v. Valeo </a:t>
            </a:r>
            <a:r>
              <a:rPr lang="en-US" altLang="en-US" b="1" smtClean="0">
                <a:latin typeface="Georgia" panose="02040502050405020303" pitchFamily="18" charset="0"/>
              </a:rPr>
              <a:t>(1976)</a:t>
            </a:r>
            <a:endParaRPr lang="en-US" altLang="en-US" b="1" i="1" smtClean="0">
              <a:latin typeface="Georgia" panose="02040502050405020303" pitchFamily="18" charset="0"/>
            </a:endParaRPr>
          </a:p>
        </p:txBody>
      </p:sp>
      <p:sp>
        <p:nvSpPr>
          <p:cNvPr id="1146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05000"/>
            <a:ext cx="4876800" cy="449580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Georgia" panose="02040502050405020303" pitchFamily="18" charset="0"/>
              </a:rPr>
              <a:t>Spending money to finance campaigns is a form of constitutionally protected free speech through the             1</a:t>
            </a:r>
            <a:r>
              <a:rPr lang="en-US" altLang="en-US" baseline="30000" smtClean="0">
                <a:latin typeface="Georgia" panose="02040502050405020303" pitchFamily="18" charset="0"/>
              </a:rPr>
              <a:t>st</a:t>
            </a:r>
            <a:r>
              <a:rPr lang="en-US" altLang="en-US" smtClean="0">
                <a:latin typeface="Georgia" panose="02040502050405020303" pitchFamily="18" charset="0"/>
              </a:rPr>
              <a:t> Amendment</a:t>
            </a:r>
          </a:p>
          <a:p>
            <a:pPr eaLnBrk="1" hangingPunct="1"/>
            <a:r>
              <a:rPr lang="en-US" altLang="en-US" smtClean="0">
                <a:latin typeface="Georgia" panose="02040502050405020303" pitchFamily="18" charset="0"/>
              </a:rPr>
              <a:t>Candidates can spend an unlimited amount of their own money to finance their own campaigns</a:t>
            </a:r>
          </a:p>
        </p:txBody>
      </p:sp>
      <p:sp>
        <p:nvSpPr>
          <p:cNvPr id="114691" name="Text Box 7"/>
          <p:cNvSpPr txBox="1">
            <a:spLocks noChangeArrowheads="1"/>
          </p:cNvSpPr>
          <p:nvPr/>
        </p:nvSpPr>
        <p:spPr bwMode="auto">
          <a:xfrm>
            <a:off x="4953000" y="4876800"/>
            <a:ext cx="3962400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>
                <a:solidFill>
                  <a:schemeClr val="tx2"/>
                </a:solidFill>
                <a:effectLst/>
              </a:rPr>
              <a:t>Meg Whitman, former eBay CEO, spent $160 million of her own $ (about $50/vote) to finance unsuccessful campaign for Governor of CA in 2010 </a:t>
            </a:r>
            <a:endParaRPr lang="en-US" altLang="en-US">
              <a:solidFill>
                <a:schemeClr val="folHlink"/>
              </a:solidFill>
              <a:effectLst/>
            </a:endParaRPr>
          </a:p>
        </p:txBody>
      </p:sp>
      <p:pic>
        <p:nvPicPr>
          <p:cNvPr id="114692" name="Picture 8" descr="Meg-Whitm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28800"/>
            <a:ext cx="3962400" cy="2971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i="1" smtClean="0">
                <a:latin typeface="Georgia" panose="02040502050405020303" pitchFamily="18" charset="0"/>
              </a:rPr>
              <a:t>McConnell v. FEC </a:t>
            </a:r>
            <a:r>
              <a:rPr lang="en-US" altLang="en-US" b="1" smtClean="0">
                <a:latin typeface="Georgia" panose="02040502050405020303" pitchFamily="18" charset="0"/>
              </a:rPr>
              <a:t>(2003)</a:t>
            </a:r>
            <a:endParaRPr lang="en-US" altLang="en-US" b="1" i="1" smtClean="0">
              <a:latin typeface="Georgia" panose="02040502050405020303" pitchFamily="18" charset="0"/>
            </a:endParaRPr>
          </a:p>
        </p:txBody>
      </p:sp>
      <p:sp>
        <p:nvSpPr>
          <p:cNvPr id="1167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05000"/>
            <a:ext cx="4953000" cy="44958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latin typeface="Georgia" panose="02040502050405020303" pitchFamily="18" charset="0"/>
              </a:rPr>
              <a:t>The Supreme Court upheld most of the McCain-Feingold Act</a:t>
            </a:r>
          </a:p>
          <a:p>
            <a:pPr eaLnBrk="1" hangingPunct="1"/>
            <a:r>
              <a:rPr lang="en-US" altLang="en-US" dirty="0" smtClean="0">
                <a:latin typeface="Georgia" panose="02040502050405020303" pitchFamily="18" charset="0"/>
              </a:rPr>
              <a:t>Restrictions on free speech justified by government</a:t>
            </a:r>
            <a:r>
              <a:rPr lang="ja-JP" altLang="en-US" dirty="0" smtClean="0">
                <a:latin typeface="Georgia" panose="02040502050405020303" pitchFamily="18" charset="0"/>
              </a:rPr>
              <a:t>’</a:t>
            </a:r>
            <a:r>
              <a:rPr lang="en-US" altLang="ja-JP" dirty="0" smtClean="0">
                <a:latin typeface="Georgia" panose="02040502050405020303" pitchFamily="18" charset="0"/>
              </a:rPr>
              <a:t>s interest to prevent corruption in campaigns</a:t>
            </a:r>
            <a:endParaRPr lang="en-US" altLang="en-US" dirty="0" smtClean="0">
              <a:latin typeface="Georgia" panose="02040502050405020303" pitchFamily="18" charset="0"/>
            </a:endParaRPr>
          </a:p>
        </p:txBody>
      </p:sp>
      <p:pic>
        <p:nvPicPr>
          <p:cNvPr id="116739" name="Picture 6" descr="lobbyist_money1-200x3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00200"/>
            <a:ext cx="3148013" cy="4724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i="1" smtClean="0">
                <a:latin typeface="Georgia" panose="02040502050405020303" pitchFamily="18" charset="0"/>
              </a:rPr>
              <a:t>Citizens United v. FEC </a:t>
            </a:r>
            <a:r>
              <a:rPr lang="en-US" altLang="en-US" b="1" smtClean="0">
                <a:latin typeface="Georgia" panose="02040502050405020303" pitchFamily="18" charset="0"/>
              </a:rPr>
              <a:t>(2010)</a:t>
            </a:r>
            <a:endParaRPr lang="en-US" altLang="en-US" b="1" i="1" smtClean="0">
              <a:latin typeface="Georgia" panose="02040502050405020303" pitchFamily="18" charset="0"/>
            </a:endParaRPr>
          </a:p>
        </p:txBody>
      </p:sp>
      <p:pic>
        <p:nvPicPr>
          <p:cNvPr id="118786" name="Picture 4" descr="hillary%20the%20mov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28800"/>
            <a:ext cx="3657600" cy="3276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0" y="1524000"/>
            <a:ext cx="5257800" cy="47244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b="1" smtClean="0">
                <a:latin typeface="Georgia" panose="02040502050405020303" pitchFamily="18" charset="0"/>
              </a:rPr>
              <a:t>BACKGROUND:</a:t>
            </a:r>
          </a:p>
          <a:p>
            <a:pPr marL="0" indent="0" eaLnBrk="1" hangingPunct="1"/>
            <a:r>
              <a:rPr lang="en-US" altLang="en-US" smtClean="0">
                <a:latin typeface="Georgia" panose="02040502050405020303" pitchFamily="18" charset="0"/>
              </a:rPr>
              <a:t>Conservative non-profit produced “Hilary:  The Movie”</a:t>
            </a:r>
            <a:endParaRPr lang="en-US" altLang="ja-JP" smtClean="0">
              <a:latin typeface="Georgia" panose="02040502050405020303" pitchFamily="18" charset="0"/>
            </a:endParaRPr>
          </a:p>
          <a:p>
            <a:pPr marL="0" indent="0" eaLnBrk="1" hangingPunct="1"/>
            <a:r>
              <a:rPr lang="en-US" altLang="en-US" smtClean="0">
                <a:latin typeface="Georgia" panose="02040502050405020303" pitchFamily="18" charset="0"/>
              </a:rPr>
              <a:t>Purchase airtime on cable TV during 2008 election</a:t>
            </a:r>
            <a:endParaRPr lang="en-US" altLang="en-US" smtClean="0"/>
          </a:p>
          <a:p>
            <a:pPr marL="0" indent="0" eaLnBrk="1" hangingPunct="1"/>
            <a:r>
              <a:rPr lang="en-US" altLang="en-US" smtClean="0">
                <a:latin typeface="Georgia" panose="02040502050405020303" pitchFamily="18" charset="0"/>
              </a:rPr>
              <a:t>FEC deemed movie “electioneering communication” in violation of BCRA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3" name="Picture 2" descr="Citizens United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209800"/>
            <a:ext cx="4614862" cy="323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i="1" smtClean="0">
                <a:latin typeface="Georgia" panose="02040502050405020303" pitchFamily="18" charset="0"/>
              </a:rPr>
              <a:t>Citizens United v. FEC </a:t>
            </a:r>
            <a:r>
              <a:rPr lang="en-US" altLang="en-US" b="1" smtClean="0">
                <a:latin typeface="Georgia" panose="02040502050405020303" pitchFamily="18" charset="0"/>
              </a:rPr>
              <a:t>(2010)</a:t>
            </a:r>
            <a:endParaRPr lang="en-US" altLang="en-US" b="1" i="1" smtClean="0">
              <a:latin typeface="Georgia" panose="02040502050405020303" pitchFamily="18" charset="0"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750" y="1676400"/>
            <a:ext cx="8502650" cy="47244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b="1" dirty="0" smtClean="0">
                <a:latin typeface="Georgia" panose="02040502050405020303" pitchFamily="18" charset="0"/>
              </a:rPr>
              <a:t>SUPREME COURT DECISION:</a:t>
            </a:r>
          </a:p>
          <a:p>
            <a:pPr marL="0" indent="0" eaLnBrk="1" hangingPunct="1"/>
            <a:r>
              <a:rPr lang="en-US" altLang="en-US" dirty="0" smtClean="0">
                <a:latin typeface="Georgia" panose="02040502050405020303" pitchFamily="18" charset="0"/>
              </a:rPr>
              <a:t>Political spending is                                                protected speech under                                                       the 1</a:t>
            </a:r>
            <a:r>
              <a:rPr lang="en-US" altLang="en-US" baseline="30000" dirty="0" smtClean="0">
                <a:latin typeface="Georgia" panose="02040502050405020303" pitchFamily="18" charset="0"/>
              </a:rPr>
              <a:t>st</a:t>
            </a:r>
            <a:r>
              <a:rPr lang="en-US" altLang="en-US" dirty="0" smtClean="0">
                <a:latin typeface="Georgia" panose="02040502050405020303" pitchFamily="18" charset="0"/>
              </a:rPr>
              <a:t> Amendment</a:t>
            </a:r>
          </a:p>
          <a:p>
            <a:pPr marL="0" indent="0" eaLnBrk="1" hangingPunct="1"/>
            <a:r>
              <a:rPr lang="en-US" altLang="en-US" dirty="0" smtClean="0">
                <a:latin typeface="Georgia" panose="02040502050405020303" pitchFamily="18" charset="0"/>
              </a:rPr>
              <a:t>Gov’t may not keep                                                  corporations or unions                                                         from spending money to </a:t>
            </a:r>
          </a:p>
          <a:p>
            <a:pPr marL="0" indent="0" eaLnBrk="1" hangingPunct="1">
              <a:buNone/>
            </a:pPr>
            <a:r>
              <a:rPr lang="en-US" altLang="en-US" dirty="0" smtClean="0">
                <a:latin typeface="Georgia" panose="02040502050405020303" pitchFamily="18" charset="0"/>
              </a:rPr>
              <a:t>support or denounce                                                                     individual candidates in elections</a:t>
            </a:r>
          </a:p>
          <a:p>
            <a:pPr marL="0" indent="0" eaLnBrk="1" hangingPunct="1"/>
            <a:r>
              <a:rPr lang="en-US" altLang="en-US" dirty="0" smtClean="0">
                <a:latin typeface="Georgia" panose="02040502050405020303" pitchFamily="18" charset="0"/>
              </a:rPr>
              <a:t>Upheld bans on direct contributions to candidates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>
                <a:latin typeface="Georgia" panose="02040502050405020303" pitchFamily="18" charset="0"/>
              </a:rPr>
              <a:t>Consequences of </a:t>
            </a:r>
            <a:r>
              <a:rPr lang="en-US" altLang="en-US" sz="3200" b="1" i="1" smtClean="0">
                <a:latin typeface="Georgia" panose="02040502050405020303" pitchFamily="18" charset="0"/>
              </a:rPr>
              <a:t>Citizens United</a:t>
            </a:r>
          </a:p>
        </p:txBody>
      </p:sp>
      <p:sp>
        <p:nvSpPr>
          <p:cNvPr id="1228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572000"/>
            <a:ext cx="8229600" cy="1905000"/>
          </a:xfrm>
          <a:solidFill>
            <a:srgbClr val="CCFFCC"/>
          </a:solidFill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2"/>
                </a:solidFill>
                <a:latin typeface="Georgia" panose="02040502050405020303" pitchFamily="18" charset="0"/>
              </a:rPr>
              <a:t>Opens flood gates for advocacy spending in campaigns ($1.3 billion in 2012 election cycle)</a:t>
            </a:r>
          </a:p>
          <a:p>
            <a:pPr eaLnBrk="1" hangingPunct="1"/>
            <a:r>
              <a:rPr lang="en-US" altLang="en-US" smtClean="0">
                <a:solidFill>
                  <a:schemeClr val="bg2"/>
                </a:solidFill>
                <a:latin typeface="Georgia" panose="02040502050405020303" pitchFamily="18" charset="0"/>
              </a:rPr>
              <a:t>Disclosure and transparency issues</a:t>
            </a:r>
            <a:endParaRPr lang="en-US" altLang="en-US" smtClean="0">
              <a:solidFill>
                <a:schemeClr val="bg2"/>
              </a:solidFill>
            </a:endParaRPr>
          </a:p>
          <a:p>
            <a:pPr eaLnBrk="1" hangingPunct="1"/>
            <a:r>
              <a:rPr lang="en-US" altLang="en-US" smtClean="0">
                <a:solidFill>
                  <a:schemeClr val="bg2"/>
                </a:solidFill>
                <a:latin typeface="Georgia" panose="02040502050405020303" pitchFamily="18" charset="0"/>
              </a:rPr>
              <a:t>Paves the way for Super PACs</a:t>
            </a:r>
          </a:p>
        </p:txBody>
      </p:sp>
      <p:pic>
        <p:nvPicPr>
          <p:cNvPr id="122883" name="Picture 1" descr="Citizens Unit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143000"/>
            <a:ext cx="4394200" cy="329565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263"/>
            <a:ext cx="75438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Super PACs</a:t>
            </a:r>
            <a:endParaRPr lang="en-US" b="1" dirty="0">
              <a:solidFill>
                <a:srgbClr val="FFFF00"/>
              </a:solidFill>
              <a:latin typeface="Georgia" charset="0"/>
              <a:ea typeface="ＭＳ Ｐゴシック" charset="0"/>
            </a:endParaRP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505200"/>
            <a:ext cx="7772400" cy="3124200"/>
          </a:xfrm>
        </p:spPr>
        <p:txBody>
          <a:bodyPr/>
          <a:lstStyle/>
          <a:p>
            <a:pPr>
              <a:buFont typeface="Wingdings" charset="0"/>
              <a:buChar char=""/>
              <a:defRPr/>
            </a:pPr>
            <a:r>
              <a:rPr lang="en-US" sz="2800" b="1" dirty="0" smtClean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Super </a:t>
            </a:r>
            <a:r>
              <a:rPr lang="en-US" sz="2800" b="1" dirty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PACs may raise and spend unlimited sums of money in order to advocate for or against political candidates. </a:t>
            </a:r>
            <a:endParaRPr lang="en-US" sz="2800" b="1" dirty="0" smtClean="0">
              <a:solidFill>
                <a:srgbClr val="FFFF00"/>
              </a:solidFill>
              <a:latin typeface="Georgia" charset="0"/>
              <a:ea typeface="ＭＳ Ｐゴシック" charset="0"/>
            </a:endParaRPr>
          </a:p>
          <a:p>
            <a:pPr>
              <a:buFont typeface="Wingdings" charset="0"/>
              <a:buChar char=""/>
              <a:defRPr/>
            </a:pPr>
            <a:r>
              <a:rPr lang="en-US" sz="2800" b="1" dirty="0" smtClean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Super </a:t>
            </a:r>
            <a:r>
              <a:rPr lang="en-US" sz="2800" b="1" dirty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PACs are prohibited from donating money directly to political candidates.</a:t>
            </a:r>
          </a:p>
        </p:txBody>
      </p:sp>
      <p:pic>
        <p:nvPicPr>
          <p:cNvPr id="124931" name="Picture 2" descr="superpac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19200"/>
            <a:ext cx="3657600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3813" y="381000"/>
            <a:ext cx="7824787" cy="990600"/>
          </a:xfrm>
        </p:spPr>
        <p:txBody>
          <a:bodyPr/>
          <a:lstStyle/>
          <a:p>
            <a:pPr algn="l">
              <a:defRPr/>
            </a:pPr>
            <a:r>
              <a:rPr lang="en-US" sz="4000" b="1" dirty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Impact of Super PACs </a:t>
            </a:r>
            <a:r>
              <a:rPr lang="en-US" sz="4000" b="1" dirty="0" smtClean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on the 2012 Election</a:t>
            </a:r>
            <a:endParaRPr lang="en-US" sz="4000" b="1" dirty="0">
              <a:solidFill>
                <a:srgbClr val="FFFF00"/>
              </a:solidFill>
              <a:latin typeface="Georgia" charset="0"/>
              <a:ea typeface="ＭＳ Ｐゴシック" charset="0"/>
            </a:endParaRP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" y="1752600"/>
            <a:ext cx="3581400" cy="4876800"/>
          </a:xfrm>
        </p:spPr>
        <p:txBody>
          <a:bodyPr/>
          <a:lstStyle/>
          <a:p>
            <a:pPr>
              <a:buFont typeface="Wingdings" charset="0"/>
              <a:buChar char=""/>
              <a:defRPr/>
            </a:pPr>
            <a:r>
              <a:rPr lang="en-US" dirty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Over $</a:t>
            </a:r>
            <a:r>
              <a:rPr lang="en-US" dirty="0" smtClean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1.3 </a:t>
            </a:r>
            <a:r>
              <a:rPr lang="en-US" dirty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billion spent by 629 outside groups</a:t>
            </a:r>
          </a:p>
          <a:p>
            <a:pPr>
              <a:buFont typeface="Wingdings" charset="0"/>
              <a:buChar char=""/>
              <a:defRPr/>
            </a:pPr>
            <a:r>
              <a:rPr lang="en-US" dirty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Only 32% of money spent yielded intended result</a:t>
            </a:r>
          </a:p>
        </p:txBody>
      </p:sp>
      <p:pic>
        <p:nvPicPr>
          <p:cNvPr id="128003" name="Picture 1" descr="Super PAC_ad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295400"/>
            <a:ext cx="4724400" cy="472440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FF0000"/>
                </a:solidFill>
                <a:latin typeface="Comic Sans MS" panose="030F0702030302020204" pitchFamily="66" charset="0"/>
              </a:rPr>
              <a:t>Analyzing Political Cartoons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66800"/>
            <a:ext cx="8610600" cy="52578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mtClean="0"/>
              <a:t>For each of the following cartoons:</a:t>
            </a:r>
          </a:p>
          <a:p>
            <a:pPr marL="0" indent="0">
              <a:buFont typeface="Calibri" panose="020F0502020204030204" pitchFamily="34" charset="0"/>
              <a:buAutoNum type="alphaLcParenR"/>
            </a:pPr>
            <a:r>
              <a:rPr lang="en-US" altLang="en-US" smtClean="0"/>
              <a:t>Describe what’s going on in the political cartoon (Who?  What?  When?  Where?)</a:t>
            </a:r>
            <a:endParaRPr lang="en-US" altLang="en-US" i="1" smtClean="0"/>
          </a:p>
          <a:p>
            <a:pPr marL="0" indent="0">
              <a:buFont typeface="Calibri" panose="020F0502020204030204" pitchFamily="34" charset="0"/>
              <a:buAutoNum type="alphaLcParenR"/>
            </a:pPr>
            <a:r>
              <a:rPr lang="en-US" altLang="en-US" smtClean="0"/>
              <a:t>Identify any symbols portrayed in the cartoon and analyze what they represent. </a:t>
            </a:r>
            <a:endParaRPr lang="en-US" altLang="en-US" i="1" smtClean="0"/>
          </a:p>
          <a:p>
            <a:pPr marL="0" indent="0">
              <a:buFont typeface="Calibri" panose="020F0502020204030204" pitchFamily="34" charset="0"/>
              <a:buAutoNum type="alphaLcParenR"/>
            </a:pPr>
            <a:r>
              <a:rPr lang="en-US" altLang="en-US" smtClean="0"/>
              <a:t>What is the artist’s message in the cartoon?  What do you think?</a:t>
            </a:r>
            <a:endParaRPr lang="en-US" altLang="en-US" i="1" smtClean="0"/>
          </a:p>
          <a:p>
            <a:pPr marL="0" indent="0">
              <a:buFont typeface="Calibri" panose="020F0502020204030204" pitchFamily="34" charset="0"/>
              <a:buAutoNum type="alphaLcParenR"/>
            </a:pPr>
            <a:r>
              <a:rPr lang="en-US" altLang="en-US" smtClean="0"/>
              <a:t>Explain what this cartoon tells us about special interest money in political campaigns after the </a:t>
            </a:r>
            <a:r>
              <a:rPr lang="en-US" altLang="en-US" i="1" smtClean="0"/>
              <a:t>Citizens United</a:t>
            </a:r>
            <a:r>
              <a:rPr lang="en-US" altLang="en-US" smtClean="0"/>
              <a:t> decision. </a:t>
            </a:r>
            <a:endParaRPr lang="en-US" altLang="en-US" i="1" smtClean="0"/>
          </a:p>
          <a:p>
            <a:pPr marL="0" indent="0">
              <a:buFont typeface="Calibri" panose="020F0502020204030204" pitchFamily="34" charset="0"/>
              <a:buAutoNum type="alphaLcParenR"/>
            </a:pPr>
            <a:endParaRPr lang="en-US" altLang="en-US" sz="360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Title 3"/>
          <p:cNvSpPr>
            <a:spLocks noGrp="1"/>
          </p:cNvSpPr>
          <p:nvPr>
            <p:ph type="title"/>
          </p:nvPr>
        </p:nvSpPr>
        <p:spPr>
          <a:xfrm>
            <a:off x="457200" y="19050"/>
            <a:ext cx="8128000" cy="912813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FF0000"/>
                </a:solidFill>
                <a:latin typeface="Comic Sans MS" panose="030F0702030302020204" pitchFamily="66" charset="0"/>
              </a:rPr>
              <a:t>Political Cartoon #1</a:t>
            </a:r>
          </a:p>
        </p:txBody>
      </p:sp>
      <p:sp>
        <p:nvSpPr>
          <p:cNvPr id="117762" name="Title 3"/>
          <p:cNvSpPr txBox="1">
            <a:spLocks/>
          </p:cNvSpPr>
          <p:nvPr/>
        </p:nvSpPr>
        <p:spPr bwMode="auto">
          <a:xfrm>
            <a:off x="609600" y="6477000"/>
            <a:ext cx="7620000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8EB4E3"/>
                </a:solidFill>
                <a:effectLst/>
                <a:latin typeface="Calibri" panose="020F0502020204030204" pitchFamily="34" charset="0"/>
              </a:rPr>
              <a:t>Source: </a:t>
            </a:r>
            <a:r>
              <a:rPr lang="en-US" altLang="en-US" sz="1800">
                <a:solidFill>
                  <a:srgbClr val="8EB4E3"/>
                </a:solidFill>
                <a:effectLst/>
                <a:hlinkClick r:id="rId2"/>
              </a:rPr>
              <a:t>http://theragblog.blogspot.com</a:t>
            </a:r>
            <a:endParaRPr lang="en-US" altLang="en-US" sz="1800">
              <a:solidFill>
                <a:srgbClr val="8EB4E3"/>
              </a:solidFill>
              <a:effectLst/>
            </a:endParaRPr>
          </a:p>
          <a:p>
            <a:pPr algn="ctr" eaLnBrk="1" hangingPunct="1"/>
            <a:endParaRPr lang="en-US" altLang="en-US" sz="1800">
              <a:solidFill>
                <a:srgbClr val="FFFFFF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130051" name="Picture 2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762000"/>
            <a:ext cx="6888163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7772400" cy="1143000"/>
          </a:xfrm>
        </p:spPr>
        <p:txBody>
          <a:bodyPr/>
          <a:lstStyle/>
          <a:p>
            <a:pPr eaLnBrk="1" hangingPunct="1"/>
            <a:r>
              <a:rPr kumimoji="0" lang="en-US" altLang="en-US" sz="4000" smtClean="0">
                <a:latin typeface="Georgia" panose="02040502050405020303" pitchFamily="18" charset="0"/>
              </a:rPr>
              <a:t>What are Interest Groups?</a:t>
            </a:r>
            <a:endParaRPr kumimoji="0" lang="en-US" altLang="en-US" smtClean="0"/>
          </a:p>
        </p:txBody>
      </p:sp>
      <p:sp>
        <p:nvSpPr>
          <p:cNvPr id="942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0" y="1752600"/>
            <a:ext cx="4953000" cy="4038600"/>
          </a:xfrm>
        </p:spPr>
        <p:txBody>
          <a:bodyPr/>
          <a:lstStyle/>
          <a:p>
            <a:pPr eaLnBrk="1" hangingPunct="1"/>
            <a:r>
              <a:rPr kumimoji="0" lang="en-US" altLang="en-US" u="sng" dirty="0" smtClean="0"/>
              <a:t>Organizations of people sharing a common interest or goal that seek to influence government policy and elections</a:t>
            </a:r>
          </a:p>
        </p:txBody>
      </p:sp>
      <p:pic>
        <p:nvPicPr>
          <p:cNvPr id="94211" name="Picture 1" descr="080811_r17612_p2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2667000" cy="371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Title 3"/>
          <p:cNvSpPr>
            <a:spLocks noGrp="1"/>
          </p:cNvSpPr>
          <p:nvPr>
            <p:ph type="title"/>
          </p:nvPr>
        </p:nvSpPr>
        <p:spPr>
          <a:xfrm>
            <a:off x="533400" y="0"/>
            <a:ext cx="8128000" cy="912813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FF0000"/>
                </a:solidFill>
                <a:latin typeface="Comic Sans MS" panose="030F0702030302020204" pitchFamily="66" charset="0"/>
              </a:rPr>
              <a:t>Political Cartoon #2 </a:t>
            </a:r>
          </a:p>
        </p:txBody>
      </p:sp>
      <p:sp>
        <p:nvSpPr>
          <p:cNvPr id="131074" name="Title 3"/>
          <p:cNvSpPr txBox="1">
            <a:spLocks/>
          </p:cNvSpPr>
          <p:nvPr/>
        </p:nvSpPr>
        <p:spPr bwMode="auto">
          <a:xfrm>
            <a:off x="609600" y="6167438"/>
            <a:ext cx="8128000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8EB4E3"/>
                </a:solidFill>
                <a:effectLst/>
                <a:latin typeface="Calibri" panose="020F0502020204030204" pitchFamily="34" charset="0"/>
              </a:rPr>
              <a:t>Source: </a:t>
            </a:r>
            <a:r>
              <a:rPr lang="en-US" altLang="en-US" sz="1800">
                <a:solidFill>
                  <a:srgbClr val="8EB4E3"/>
                </a:solidFill>
                <a:effectLst/>
                <a:hlinkClick r:id="rId2"/>
              </a:rPr>
              <a:t>jobsanger.blogspot.com</a:t>
            </a:r>
            <a:endParaRPr lang="en-US" altLang="en-US" sz="1800">
              <a:solidFill>
                <a:srgbClr val="8EB4E3"/>
              </a:solidFill>
              <a:effectLst/>
            </a:endParaRPr>
          </a:p>
          <a:p>
            <a:pPr algn="ctr" eaLnBrk="1" hangingPunct="1"/>
            <a:endParaRPr lang="en-US" altLang="en-US" sz="1800">
              <a:solidFill>
                <a:srgbClr val="FFFFFF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131075" name="Picture 1" descr="speec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838200"/>
            <a:ext cx="6934200" cy="538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28000" cy="912812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FF0000"/>
                </a:solidFill>
                <a:latin typeface="Comic Sans MS" panose="030F0702030302020204" pitchFamily="66" charset="0"/>
              </a:rPr>
              <a:t>Political Cartoon #3 </a:t>
            </a:r>
          </a:p>
        </p:txBody>
      </p:sp>
      <p:sp>
        <p:nvSpPr>
          <p:cNvPr id="132098" name="Title 3"/>
          <p:cNvSpPr txBox="1">
            <a:spLocks/>
          </p:cNvSpPr>
          <p:nvPr/>
        </p:nvSpPr>
        <p:spPr bwMode="auto">
          <a:xfrm>
            <a:off x="609600" y="6167438"/>
            <a:ext cx="8128000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8EB4E3"/>
                </a:solidFill>
                <a:effectLst/>
                <a:latin typeface="Calibri" panose="020F0502020204030204" pitchFamily="34" charset="0"/>
              </a:rPr>
              <a:t>Source: </a:t>
            </a:r>
            <a:r>
              <a:rPr lang="en-US" altLang="en-US" sz="1800">
                <a:solidFill>
                  <a:srgbClr val="8EB4E3"/>
                </a:solidFill>
                <a:effectLst/>
              </a:rPr>
              <a:t> </a:t>
            </a:r>
            <a:r>
              <a:rPr lang="en-US" altLang="en-US" sz="1800">
                <a:solidFill>
                  <a:srgbClr val="8EB4E3"/>
                </a:solidFill>
                <a:effectLst/>
                <a:hlinkClick r:id="rId2"/>
              </a:rPr>
              <a:t>www.citizenvox.org</a:t>
            </a:r>
            <a:endParaRPr lang="en-US" altLang="en-US" sz="1800">
              <a:solidFill>
                <a:srgbClr val="8EB4E3"/>
              </a:solidFill>
              <a:effectLst/>
            </a:endParaRPr>
          </a:p>
          <a:p>
            <a:pPr algn="ctr" eaLnBrk="1" hangingPunct="1"/>
            <a:endParaRPr lang="en-US" altLang="en-US" sz="2400">
              <a:solidFill>
                <a:srgbClr val="FFFFFF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132099" name="Picture 2" descr="CU-cartoo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066800"/>
            <a:ext cx="6773863" cy="5067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28000" cy="912813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FF0000"/>
                </a:solidFill>
                <a:latin typeface="Comic Sans MS" panose="030F0702030302020204" pitchFamily="66" charset="0"/>
              </a:rPr>
              <a:t>Political Cartoon #4</a:t>
            </a:r>
          </a:p>
        </p:txBody>
      </p:sp>
      <p:sp>
        <p:nvSpPr>
          <p:cNvPr id="133122" name="Title 3"/>
          <p:cNvSpPr txBox="1">
            <a:spLocks/>
          </p:cNvSpPr>
          <p:nvPr/>
        </p:nvSpPr>
        <p:spPr bwMode="auto">
          <a:xfrm>
            <a:off x="685800" y="6400800"/>
            <a:ext cx="807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Source</a:t>
            </a:r>
            <a:r>
              <a:rPr lang="en-US" altLang="en-US" sz="1800">
                <a:solidFill>
                  <a:srgbClr val="8EB4E3"/>
                </a:solidFill>
                <a:effectLst/>
                <a:latin typeface="Calibri" panose="020F0502020204030204" pitchFamily="34" charset="0"/>
              </a:rPr>
              <a:t>:  </a:t>
            </a:r>
            <a:r>
              <a:rPr lang="en-US" altLang="en-US" sz="1800">
                <a:solidFill>
                  <a:srgbClr val="FFFFFF"/>
                </a:solidFill>
                <a:effectLst/>
                <a:hlinkClick r:id="rId2"/>
              </a:rPr>
              <a:t>thecomicnews.com</a:t>
            </a:r>
            <a:endParaRPr lang="en-US" altLang="en-US" sz="1800">
              <a:solidFill>
                <a:srgbClr val="FFFFFF"/>
              </a:solidFill>
              <a:effectLst/>
            </a:endParaRPr>
          </a:p>
          <a:p>
            <a:pPr algn="ctr" eaLnBrk="1" hangingPunct="1"/>
            <a:endParaRPr lang="en-US" altLang="en-US" sz="1800">
              <a:solidFill>
                <a:srgbClr val="FFFFFF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133123" name="Picture 4" descr="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14400"/>
            <a:ext cx="761365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128000" cy="912813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FF0000"/>
                </a:solidFill>
                <a:latin typeface="Comic Sans MS" panose="030F0702030302020204" pitchFamily="66" charset="0"/>
              </a:rPr>
              <a:t>Political Cartoon #5</a:t>
            </a:r>
          </a:p>
        </p:txBody>
      </p:sp>
      <p:sp>
        <p:nvSpPr>
          <p:cNvPr id="116738" name="Title 3"/>
          <p:cNvSpPr txBox="1">
            <a:spLocks/>
          </p:cNvSpPr>
          <p:nvPr/>
        </p:nvSpPr>
        <p:spPr bwMode="auto">
          <a:xfrm>
            <a:off x="609600" y="6167438"/>
            <a:ext cx="8128000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1800" dirty="0" smtClean="0">
                <a:solidFill>
                  <a:srgbClr val="8EB4E3"/>
                </a:solidFill>
                <a:effectLst/>
                <a:latin typeface="Calibri" charset="0"/>
              </a:rPr>
              <a:t>Source:  </a:t>
            </a:r>
            <a:r>
              <a:rPr lang="en-US" sz="1800" dirty="0" smtClean="0"/>
              <a:t>unitedrepublic.org</a:t>
            </a:r>
          </a:p>
          <a:p>
            <a:pPr algn="ctr" eaLnBrk="1" hangingPunct="1">
              <a:defRPr/>
            </a:pPr>
            <a:endParaRPr lang="en-US" sz="1800" dirty="0" smtClean="0">
              <a:solidFill>
                <a:srgbClr val="8EB4E3"/>
              </a:solidFill>
              <a:effectLst/>
              <a:latin typeface="Calibri" charset="0"/>
            </a:endParaRPr>
          </a:p>
        </p:txBody>
      </p:sp>
      <p:pic>
        <p:nvPicPr>
          <p:cNvPr id="134147" name="Picture 3" descr="Super PACs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811213"/>
            <a:ext cx="6997700" cy="542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kumimoji="0"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charset="0"/>
                <a:ea typeface="ＭＳ Ｐゴシック" charset="0"/>
              </a:rPr>
              <a:t>The Role of Interest Groups in the Political Process</a:t>
            </a:r>
            <a:endParaRPr kumimoji="0" lang="en-US" dirty="0">
              <a:ea typeface="ＭＳ Ｐゴシック" charset="0"/>
            </a:endParaRPr>
          </a:p>
        </p:txBody>
      </p:sp>
      <p:pic>
        <p:nvPicPr>
          <p:cNvPr id="96258" name="Picture 1" descr="NAACP_VoterRegistrationDrive_bu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819400"/>
            <a:ext cx="420052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9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6106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u="sng" dirty="0" smtClean="0"/>
              <a:t>Inform public about issues and candidates</a:t>
            </a:r>
          </a:p>
          <a:p>
            <a:pPr eaLnBrk="1" hangingPunct="1">
              <a:lnSpc>
                <a:spcPct val="90000"/>
              </a:lnSpc>
            </a:pPr>
            <a:r>
              <a:rPr kumimoji="0" lang="en-US" altLang="en-US" u="sng" dirty="0" smtClean="0"/>
              <a:t>Recruit </a:t>
            </a:r>
            <a:r>
              <a:rPr kumimoji="0" lang="en-US" altLang="en-US" u="sng" dirty="0" smtClean="0"/>
              <a:t>and endorse                      candidates</a:t>
            </a:r>
          </a:p>
          <a:p>
            <a:pPr eaLnBrk="1" hangingPunct="1">
              <a:lnSpc>
                <a:spcPct val="90000"/>
              </a:lnSpc>
            </a:pPr>
            <a:r>
              <a:rPr kumimoji="0" lang="en-US" altLang="en-US" u="sng" dirty="0" smtClean="0"/>
              <a:t>Form Political Action                         Committees (PACs)</a:t>
            </a:r>
          </a:p>
          <a:p>
            <a:pPr eaLnBrk="1" hangingPunct="1">
              <a:lnSpc>
                <a:spcPct val="90000"/>
              </a:lnSpc>
            </a:pPr>
            <a:r>
              <a:rPr kumimoji="0" lang="en-US" altLang="en-US" u="sng" dirty="0" smtClean="0"/>
              <a:t>Contribute money to                         campaigns</a:t>
            </a:r>
          </a:p>
          <a:p>
            <a:pPr eaLnBrk="1" hangingPunct="1">
              <a:lnSpc>
                <a:spcPct val="90000"/>
              </a:lnSpc>
            </a:pPr>
            <a:r>
              <a:rPr kumimoji="0" lang="en-US" altLang="en-US" u="sng" dirty="0" smtClean="0"/>
              <a:t>Sponsor </a:t>
            </a:r>
            <a:r>
              <a:rPr kumimoji="0" lang="ja-JP" altLang="en-US" u="sng" dirty="0" smtClean="0"/>
              <a:t>“</a:t>
            </a:r>
            <a:r>
              <a:rPr kumimoji="0" lang="en-US" altLang="ja-JP" u="sng" dirty="0" smtClean="0"/>
              <a:t>Issue Ads</a:t>
            </a:r>
            <a:r>
              <a:rPr kumimoji="0" lang="ja-JP" altLang="en-US" u="sng" dirty="0" smtClean="0"/>
              <a:t>”</a:t>
            </a:r>
            <a:endParaRPr kumimoji="0" lang="en-US" altLang="en-US" u="sng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9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9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99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99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99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600200"/>
            <a:ext cx="75438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i="1" u="sng" dirty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Hard Money:</a:t>
            </a:r>
            <a:r>
              <a:rPr lang="en-US" b="1" i="1" u="sng" dirty="0">
                <a:solidFill>
                  <a:srgbClr val="FFFF00"/>
                </a:solidFill>
                <a:ea typeface="ＭＳ Ｐゴシック" charset="0"/>
              </a:rPr>
              <a:t> </a:t>
            </a:r>
            <a:endParaRPr lang="en-US" b="1" i="1" u="sng" dirty="0">
              <a:solidFill>
                <a:schemeClr val="tx1"/>
              </a:solidFill>
              <a:latin typeface="Garamond" charset="0"/>
              <a:ea typeface="ＭＳ Ｐゴシック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228600" y="3581400"/>
            <a:ext cx="7848600" cy="2438400"/>
          </a:xfrm>
        </p:spPr>
        <p:txBody>
          <a:bodyPr/>
          <a:lstStyle/>
          <a:p>
            <a:pPr marL="914400" lvl="2" indent="0" eaLnBrk="1" hangingPunct="1">
              <a:buFont typeface="Wingdings" charset="0"/>
              <a:buNone/>
              <a:defRPr/>
            </a:pPr>
            <a:r>
              <a:rPr lang="en-US" sz="3200" b="1" u="sng" dirty="0">
                <a:solidFill>
                  <a:srgbClr val="CCFF66"/>
                </a:solidFill>
                <a:latin typeface="Georgia" charset="0"/>
                <a:ea typeface="ＭＳ Ｐゴシック" charset="0"/>
              </a:rPr>
              <a:t>Campaign contributions </a:t>
            </a:r>
            <a:r>
              <a:rPr lang="en-US" sz="3200" b="1" dirty="0" smtClean="0">
                <a:solidFill>
                  <a:srgbClr val="CCFF66"/>
                </a:solidFill>
                <a:latin typeface="Georgia" charset="0"/>
                <a:ea typeface="ＭＳ Ｐゴシック" charset="0"/>
              </a:rPr>
              <a:t>that are regulated </a:t>
            </a:r>
            <a:r>
              <a:rPr lang="en-US" sz="3200" b="1" dirty="0">
                <a:solidFill>
                  <a:srgbClr val="CCFF66"/>
                </a:solidFill>
                <a:latin typeface="Georgia" charset="0"/>
                <a:ea typeface="ＭＳ Ｐゴシック" charset="0"/>
              </a:rPr>
              <a:t>and limited by the federal government that are </a:t>
            </a:r>
            <a:r>
              <a:rPr lang="en-US" sz="3200" b="1" u="sng" dirty="0">
                <a:solidFill>
                  <a:srgbClr val="CCFF66"/>
                </a:solidFill>
                <a:latin typeface="Georgia" charset="0"/>
                <a:ea typeface="ＭＳ Ｐゴシック" charset="0"/>
              </a:rPr>
              <a:t>given directly to a candidate</a:t>
            </a:r>
            <a:endParaRPr lang="en-US" sz="3200" b="1" u="sng" dirty="0">
              <a:latin typeface="Georgia" charset="0"/>
              <a:ea typeface="ＭＳ Ｐゴシック" charset="0"/>
            </a:endParaRPr>
          </a:p>
        </p:txBody>
      </p:sp>
      <p:pic>
        <p:nvPicPr>
          <p:cNvPr id="98309" name="Picture 13" descr="2334473-american-dollars-bills-and-a-coi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381000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75438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5400" b="1" i="1" u="sng" dirty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Soft Money</a:t>
            </a:r>
            <a:r>
              <a:rPr lang="en-US" sz="5400" b="1" i="1" dirty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:</a:t>
            </a:r>
            <a:r>
              <a:rPr lang="en-US" b="1" i="1" dirty="0">
                <a:solidFill>
                  <a:srgbClr val="FFFF00"/>
                </a:solidFill>
                <a:ea typeface="ＭＳ Ｐゴシック" charset="0"/>
              </a:rPr>
              <a:t> </a:t>
            </a:r>
            <a:endParaRPr lang="en-US" b="1" i="1" dirty="0">
              <a:solidFill>
                <a:schemeClr val="tx1"/>
              </a:solidFill>
              <a:latin typeface="Garamond" charset="0"/>
              <a:ea typeface="ＭＳ Ｐゴシック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28600" y="1828800"/>
            <a:ext cx="7543800" cy="41148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Clr>
                <a:srgbClr val="CCFF66"/>
              </a:buClr>
              <a:buFont typeface="Wingdings" panose="05000000000000000000" pitchFamily="2" charset="2"/>
              <a:buChar char="§"/>
            </a:pPr>
            <a:r>
              <a:rPr lang="en-US" altLang="en-US" sz="3200" b="1" u="sng" dirty="0">
                <a:solidFill>
                  <a:srgbClr val="CCFF66"/>
                </a:solidFill>
                <a:latin typeface="Georgia" panose="02040502050405020303" pitchFamily="18" charset="0"/>
              </a:rPr>
              <a:t>This is now illegal!</a:t>
            </a:r>
          </a:p>
          <a:p>
            <a:pPr lvl="1" eaLnBrk="1" hangingPunct="1">
              <a:lnSpc>
                <a:spcPct val="90000"/>
              </a:lnSpc>
              <a:buClr>
                <a:srgbClr val="CCFF66"/>
              </a:buClr>
              <a:buFont typeface="Wingdings" panose="05000000000000000000" pitchFamily="2" charset="2"/>
              <a:buChar char="§"/>
            </a:pPr>
            <a:r>
              <a:rPr lang="en-US" altLang="en-US" sz="3200" b="1" dirty="0" smtClean="0">
                <a:solidFill>
                  <a:srgbClr val="CCFF66"/>
                </a:solidFill>
                <a:latin typeface="Georgia" panose="02040502050405020303" pitchFamily="18" charset="0"/>
              </a:rPr>
              <a:t>Previously unlimited and unregulated campaign contributions to federal candidates and the national parties. Supposedly for generic </a:t>
            </a:r>
            <a:r>
              <a:rPr lang="ja-JP" altLang="en-US" sz="3200" b="1" dirty="0" smtClean="0">
                <a:solidFill>
                  <a:srgbClr val="CCFF66"/>
                </a:solidFill>
                <a:latin typeface="Georgia" panose="02040502050405020303" pitchFamily="18" charset="0"/>
              </a:rPr>
              <a:t>“</a:t>
            </a:r>
            <a:r>
              <a:rPr lang="en-US" altLang="ja-JP" sz="3200" b="1" dirty="0" smtClean="0">
                <a:solidFill>
                  <a:srgbClr val="CCFF66"/>
                </a:solidFill>
                <a:latin typeface="Georgia" panose="02040502050405020303" pitchFamily="18" charset="0"/>
              </a:rPr>
              <a:t>party building</a:t>
            </a:r>
            <a:r>
              <a:rPr lang="ja-JP" altLang="en-US" sz="3200" b="1" dirty="0" smtClean="0">
                <a:solidFill>
                  <a:srgbClr val="CCFF66"/>
                </a:solidFill>
                <a:latin typeface="Georgia" panose="02040502050405020303" pitchFamily="18" charset="0"/>
              </a:rPr>
              <a:t>”</a:t>
            </a:r>
            <a:r>
              <a:rPr lang="en-US" altLang="ja-JP" sz="3200" b="1" dirty="0" smtClean="0">
                <a:solidFill>
                  <a:srgbClr val="CCFF66"/>
                </a:solidFill>
                <a:latin typeface="Georgia" panose="02040502050405020303" pitchFamily="18" charset="0"/>
              </a:rPr>
              <a:t> activities (ex:  get-out-the-vote drives, bumper stickers, yard signs, and </a:t>
            </a:r>
            <a:r>
              <a:rPr lang="ja-JP" altLang="en-US" sz="3200" b="1" dirty="0" smtClean="0">
                <a:solidFill>
                  <a:srgbClr val="CCFF66"/>
                </a:solidFill>
                <a:latin typeface="Georgia" panose="02040502050405020303" pitchFamily="18" charset="0"/>
              </a:rPr>
              <a:t>“</a:t>
            </a:r>
            <a:r>
              <a:rPr lang="en-US" altLang="ja-JP" sz="3200" b="1" dirty="0" smtClean="0">
                <a:solidFill>
                  <a:srgbClr val="CCFF66"/>
                </a:solidFill>
                <a:latin typeface="Georgia" panose="02040502050405020303" pitchFamily="18" charset="0"/>
              </a:rPr>
              <a:t>issue ads</a:t>
            </a:r>
            <a:r>
              <a:rPr lang="ja-JP" altLang="en-US" sz="3200" b="1" dirty="0" smtClean="0">
                <a:solidFill>
                  <a:srgbClr val="CCFF66"/>
                </a:solidFill>
                <a:latin typeface="Georgia" panose="02040502050405020303" pitchFamily="18" charset="0"/>
              </a:rPr>
              <a:t>”</a:t>
            </a:r>
            <a:r>
              <a:rPr lang="en-US" altLang="ja-JP" sz="3200" b="1" dirty="0" smtClean="0">
                <a:solidFill>
                  <a:srgbClr val="CCFF66"/>
                </a:solidFill>
                <a:latin typeface="Georgia" panose="02040502050405020303" pitchFamily="18" charset="0"/>
              </a:rPr>
              <a:t>)</a:t>
            </a:r>
          </a:p>
          <a:p>
            <a:pPr lvl="2" eaLnBrk="1" hangingPunct="1">
              <a:lnSpc>
                <a:spcPct val="90000"/>
              </a:lnSpc>
              <a:buClr>
                <a:srgbClr val="CCFF66"/>
              </a:buClr>
              <a:buFont typeface="Times CE" pitchFamily="-112" charset="0"/>
              <a:buChar char="$"/>
            </a:pPr>
            <a:endParaRPr lang="en-US" altLang="en-US" dirty="0" smtClean="0">
              <a:solidFill>
                <a:srgbClr val="CCFF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0357" name="Picture 6" descr="ii970232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762000"/>
            <a:ext cx="2352675" cy="2743200"/>
          </a:xfrm>
          <a:prstGeom prst="rect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228600" y="2667000"/>
            <a:ext cx="8763000" cy="2057400"/>
          </a:xfrm>
        </p:spPr>
        <p:txBody>
          <a:bodyPr/>
          <a:lstStyle/>
          <a:p>
            <a:pPr marL="514350" lvl="1" indent="0" eaLnBrk="1" hangingPunct="1">
              <a:buFont typeface="Wingdings" charset="0"/>
              <a:buNone/>
              <a:defRPr/>
            </a:pPr>
            <a:r>
              <a:rPr lang="en-US" sz="3200" b="1" u="sng" dirty="0">
                <a:solidFill>
                  <a:srgbClr val="CCFF66"/>
                </a:solidFill>
                <a:latin typeface="Georgia" charset="0"/>
                <a:ea typeface="ＭＳ Ｐゴシック" charset="0"/>
              </a:rPr>
              <a:t>Officially registered fund-raising organization that represents interest groups in the political process.</a:t>
            </a:r>
          </a:p>
          <a:p>
            <a:pPr marL="514350" lvl="1" indent="0" eaLnBrk="1" hangingPunct="1">
              <a:buFont typeface="Wingdings" charset="0"/>
              <a:buNone/>
              <a:defRPr/>
            </a:pPr>
            <a:endParaRPr lang="en-US" sz="3200" b="1" dirty="0">
              <a:solidFill>
                <a:srgbClr val="CCFF66"/>
              </a:solidFill>
              <a:latin typeface="Georgia" charset="0"/>
              <a:ea typeface="ＭＳ Ｐゴシック" charset="0"/>
            </a:endParaRPr>
          </a:p>
        </p:txBody>
      </p:sp>
      <p:pic>
        <p:nvPicPr>
          <p:cNvPr id="102404" name="Picture 6" descr="PAC-logo---col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"/>
            <a:ext cx="1536700" cy="1524000"/>
          </a:xfrm>
          <a:prstGeom prst="rect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5" name="Picture 8" descr="pac_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28600"/>
            <a:ext cx="1428750" cy="1428750"/>
          </a:xfrm>
          <a:prstGeom prst="rect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6" name="Picture 10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797425"/>
            <a:ext cx="4114800" cy="1831975"/>
          </a:xfrm>
          <a:prstGeom prst="rect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7" name="Picture 12" descr="hollywoodchamberpac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059363"/>
            <a:ext cx="2368550" cy="1538287"/>
          </a:xfrm>
          <a:prstGeom prst="rect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8" name="Picture 9" descr="TACO_PAC_logo.59185943_std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105400"/>
            <a:ext cx="2514600" cy="1370013"/>
          </a:xfrm>
          <a:prstGeom prst="rect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9" name="Picture 14" descr="fffstackedcolor_PAC_300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28600"/>
            <a:ext cx="3297238" cy="1143000"/>
          </a:xfrm>
          <a:prstGeom prst="rect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600200"/>
            <a:ext cx="91440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1" u="sng" dirty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Political Action Committee (PAC):</a:t>
            </a:r>
            <a:endParaRPr lang="en-US" sz="4000" b="1" u="sng" dirty="0">
              <a:solidFill>
                <a:schemeClr val="tx1"/>
              </a:solidFill>
              <a:latin typeface="Georgia" charset="0"/>
              <a:ea typeface="ＭＳ Ｐゴシック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FF00"/>
                </a:solidFill>
              </a:rPr>
              <a:t>Types of PACs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7543800" cy="4953000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FontTx/>
              <a:buChar char="•"/>
            </a:pPr>
            <a:r>
              <a:rPr lang="en-US" altLang="en-US" sz="2400" b="1" u="sng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Issue</a:t>
            </a:r>
            <a:r>
              <a:rPr lang="en-US" altLang="en-US" sz="2400" b="1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 </a:t>
            </a:r>
            <a:r>
              <a:rPr lang="en-US" altLang="en-US" sz="2400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PACs</a:t>
            </a:r>
          </a:p>
          <a:p>
            <a:pPr lvl="0" eaLnBrk="1" hangingPunct="1">
              <a:lnSpc>
                <a:spcPct val="90000"/>
              </a:lnSpc>
              <a:buNone/>
            </a:pPr>
            <a:r>
              <a:rPr lang="en-US" altLang="en-US" sz="2400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	promotes a view on an issue</a:t>
            </a:r>
          </a:p>
          <a:p>
            <a:pPr lvl="0" eaLnBrk="1" hangingPunct="1">
              <a:lnSpc>
                <a:spcPct val="90000"/>
              </a:lnSpc>
              <a:buFontTx/>
              <a:buChar char="•"/>
            </a:pPr>
            <a:r>
              <a:rPr lang="en-US" altLang="en-US" sz="2400" b="1" u="sng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Labor Union </a:t>
            </a:r>
            <a:r>
              <a:rPr lang="en-US" altLang="en-US" sz="2400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PACs</a:t>
            </a:r>
          </a:p>
          <a:p>
            <a:pPr lvl="0" eaLnBrk="1" hangingPunct="1">
              <a:lnSpc>
                <a:spcPct val="90000"/>
              </a:lnSpc>
              <a:buNone/>
            </a:pPr>
            <a:r>
              <a:rPr lang="en-US" altLang="en-US" sz="2400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	promotes needs of workers</a:t>
            </a:r>
          </a:p>
          <a:p>
            <a:pPr lvl="0" eaLnBrk="1" hangingPunct="1">
              <a:lnSpc>
                <a:spcPct val="90000"/>
              </a:lnSpc>
              <a:buFontTx/>
              <a:buChar char="•"/>
            </a:pPr>
            <a:r>
              <a:rPr lang="en-US" altLang="en-US" sz="2400" b="1" u="sng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Industry</a:t>
            </a:r>
            <a:r>
              <a:rPr lang="en-US" altLang="en-US" sz="2400" b="1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 </a:t>
            </a:r>
            <a:r>
              <a:rPr lang="en-US" altLang="en-US" sz="2400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PACs</a:t>
            </a:r>
          </a:p>
          <a:p>
            <a:pPr lvl="0" eaLnBrk="1" hangingPunct="1">
              <a:lnSpc>
                <a:spcPct val="90000"/>
              </a:lnSpc>
              <a:buNone/>
            </a:pPr>
            <a:r>
              <a:rPr lang="en-US" altLang="en-US" sz="2400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	promotes needs of a type of business</a:t>
            </a:r>
          </a:p>
          <a:p>
            <a:pPr lvl="0" eaLnBrk="1" hangingPunct="1">
              <a:lnSpc>
                <a:spcPct val="90000"/>
              </a:lnSpc>
              <a:buFontTx/>
              <a:buChar char="•"/>
            </a:pPr>
            <a:r>
              <a:rPr lang="en-US" altLang="en-US" sz="2400" b="1" u="sng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Professional</a:t>
            </a:r>
            <a:r>
              <a:rPr lang="en-US" altLang="en-US" sz="2400" u="sng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 </a:t>
            </a:r>
            <a:r>
              <a:rPr lang="en-US" altLang="en-US" sz="2400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PACs</a:t>
            </a:r>
          </a:p>
          <a:p>
            <a:pPr lvl="0" eaLnBrk="1" hangingPunct="1">
              <a:lnSpc>
                <a:spcPct val="90000"/>
              </a:lnSpc>
              <a:buNone/>
            </a:pPr>
            <a:r>
              <a:rPr lang="en-US" altLang="en-US" sz="2400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	promotes needs of a specialized profession</a:t>
            </a:r>
          </a:p>
          <a:p>
            <a:pPr lvl="0" eaLnBrk="1" hangingPunct="1">
              <a:lnSpc>
                <a:spcPct val="90000"/>
              </a:lnSpc>
              <a:buFontTx/>
              <a:buChar char="•"/>
            </a:pPr>
            <a:r>
              <a:rPr lang="en-US" altLang="en-US" sz="2400" b="1" u="sng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Corporate</a:t>
            </a:r>
            <a:r>
              <a:rPr lang="en-US" altLang="en-US" sz="2400" u="sng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 </a:t>
            </a:r>
            <a:r>
              <a:rPr lang="en-US" altLang="en-US" sz="2400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PACs</a:t>
            </a:r>
          </a:p>
          <a:p>
            <a:pPr lvl="0" eaLnBrk="1" hangingPunct="1">
              <a:lnSpc>
                <a:spcPct val="90000"/>
              </a:lnSpc>
              <a:buNone/>
            </a:pPr>
            <a:r>
              <a:rPr lang="en-US" altLang="en-US" sz="2400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	promotes the needs of a company</a:t>
            </a:r>
          </a:p>
          <a:p>
            <a:pPr lvl="0" eaLnBrk="1" hangingPunct="1">
              <a:lnSpc>
                <a:spcPct val="90000"/>
              </a:lnSpc>
              <a:buFontTx/>
              <a:buChar char="•"/>
            </a:pPr>
            <a:r>
              <a:rPr lang="en-US" altLang="en-US" sz="2400" b="1" u="sng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Political</a:t>
            </a:r>
            <a:r>
              <a:rPr lang="en-US" altLang="en-US" sz="2400" u="sng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 </a:t>
            </a:r>
            <a:r>
              <a:rPr lang="en-US" altLang="en-US" sz="2400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PACs</a:t>
            </a:r>
          </a:p>
          <a:p>
            <a:pPr lvl="0" eaLnBrk="1" hangingPunct="1">
              <a:lnSpc>
                <a:spcPct val="90000"/>
              </a:lnSpc>
              <a:buNone/>
            </a:pPr>
            <a:r>
              <a:rPr lang="en-US" altLang="en-US" sz="2400" dirty="0">
                <a:solidFill>
                  <a:srgbClr val="FFFF00"/>
                </a:solidFill>
                <a:latin typeface="Arial"/>
                <a:ea typeface="+mn-ea"/>
                <a:cs typeface="Arial"/>
              </a:rPr>
              <a:t>	promotes a political party</a:t>
            </a:r>
          </a:p>
          <a:p>
            <a:pPr lvl="0" eaLnBrk="1" hangingPunct="1">
              <a:lnSpc>
                <a:spcPct val="90000"/>
              </a:lnSpc>
              <a:buFontTx/>
              <a:buChar char="•"/>
            </a:pPr>
            <a:endParaRPr lang="en-US" altLang="en-US" sz="2400" dirty="0">
              <a:solidFill>
                <a:srgbClr val="000000"/>
              </a:solidFill>
              <a:latin typeface="Arial"/>
              <a:ea typeface="+mn-ea"/>
              <a:cs typeface="Arial"/>
            </a:endParaRP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77048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5" name="Picture 6" descr="swiftvets_39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2527300" cy="1625600"/>
          </a:xfrm>
          <a:prstGeom prst="rect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546" name="Picture 8" descr="moveon-a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609600"/>
            <a:ext cx="2362200" cy="1773238"/>
          </a:xfrm>
          <a:prstGeom prst="rect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7543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i="1" dirty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527</a:t>
            </a:r>
            <a:r>
              <a:rPr lang="en-US" b="1" i="1" dirty="0">
                <a:solidFill>
                  <a:srgbClr val="FFFF00"/>
                </a:solidFill>
                <a:latin typeface="Georgia" charset="0"/>
                <a:ea typeface="ＭＳ Ｐゴシック" charset="0"/>
              </a:rPr>
              <a:t>  Groups</a:t>
            </a:r>
            <a:endParaRPr lang="en-US" b="1" i="1" dirty="0">
              <a:solidFill>
                <a:schemeClr val="tx1"/>
              </a:solidFill>
              <a:latin typeface="Georgia" charset="0"/>
              <a:ea typeface="ＭＳ Ｐゴシック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38400"/>
            <a:ext cx="7924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 smtClean="0">
                <a:solidFill>
                  <a:srgbClr val="CCFF66"/>
                </a:solidFill>
                <a:latin typeface="Georgia" panose="02040502050405020303" pitchFamily="18" charset="0"/>
              </a:rPr>
              <a:t>Tax-exempt organizations created to raise money for political activities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>
                <a:solidFill>
                  <a:srgbClr val="CCFF66"/>
                </a:solidFill>
                <a:latin typeface="Georgia" panose="02040502050405020303" pitchFamily="18" charset="0"/>
              </a:rPr>
              <a:t>Not subject to FEC disclosure rules.</a:t>
            </a:r>
          </a:p>
          <a:p>
            <a:pPr eaLnBrk="1" hangingPunct="1">
              <a:lnSpc>
                <a:spcPct val="40000"/>
              </a:lnSpc>
              <a:buFont typeface="Wingdings" panose="05000000000000000000" pitchFamily="2" charset="2"/>
              <a:buNone/>
            </a:pPr>
            <a:endParaRPr lang="en-US" altLang="en-US" sz="2800" b="1" smtClean="0">
              <a:solidFill>
                <a:srgbClr val="CCFF66"/>
              </a:solidFill>
              <a:latin typeface="Georgia" panose="02040502050405020303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800" b="1" smtClean="0">
                <a:solidFill>
                  <a:srgbClr val="CCFF66"/>
                </a:solidFill>
                <a:latin typeface="Georgia" panose="02040502050405020303" pitchFamily="18" charset="0"/>
              </a:rPr>
              <a:t>Advocacy groups try to influence federal elections through voter  mobilization efforts and so-called issue ads that tout or criticize a candidate</a:t>
            </a:r>
            <a:r>
              <a:rPr lang="ja-JP" altLang="en-US" sz="2800" b="1" smtClean="0">
                <a:solidFill>
                  <a:srgbClr val="CCFF66"/>
                </a:solidFill>
                <a:latin typeface="Georgia" panose="02040502050405020303" pitchFamily="18" charset="0"/>
              </a:rPr>
              <a:t>’</a:t>
            </a:r>
            <a:r>
              <a:rPr lang="en-US" altLang="ja-JP" sz="2800" b="1" smtClean="0">
                <a:solidFill>
                  <a:srgbClr val="CCFF66"/>
                </a:solidFill>
                <a:latin typeface="Georgia" panose="02040502050405020303" pitchFamily="18" charset="0"/>
              </a:rPr>
              <a:t>s  record.</a:t>
            </a:r>
            <a:endParaRPr lang="en-US" altLang="en-US" sz="2800" b="1" smtClean="0">
              <a:solidFill>
                <a:srgbClr val="CCFF66"/>
              </a:solidFill>
              <a:latin typeface="Georgia" panose="02040502050405020303" pitchFamily="18" charset="0"/>
            </a:endParaRPr>
          </a:p>
        </p:txBody>
      </p:sp>
      <p:pic>
        <p:nvPicPr>
          <p:cNvPr id="108551" name="Picture 5" descr="uwsfa-header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5715000"/>
            <a:ext cx="3870325" cy="793750"/>
          </a:xfrm>
          <a:prstGeom prst="rect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878" y="76200"/>
            <a:ext cx="75438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FFFF00"/>
                </a:solidFill>
              </a:rPr>
              <a:t>Individual Donors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2441" y="2438400"/>
            <a:ext cx="7734300" cy="4419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dirty="0">
                <a:solidFill>
                  <a:srgbClr val="FFFF00"/>
                </a:solidFill>
                <a:latin typeface="Arial Black" panose="020B0A04020102020204" pitchFamily="34" charset="0"/>
              </a:rPr>
              <a:t>Big individual donations go to both parties, but mostly to Republicans because of their support from the most wealthy </a:t>
            </a:r>
            <a:r>
              <a:rPr lang="en-US" altLang="en-US" sz="28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individuals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altLang="en-US" sz="2800" dirty="0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Money </a:t>
            </a:r>
            <a:r>
              <a:rPr lang="en-US" altLang="en-US" sz="2800" dirty="0">
                <a:solidFill>
                  <a:srgbClr val="FFFF00"/>
                </a:solidFill>
                <a:latin typeface="Arial Black" panose="020B0A04020102020204" pitchFamily="34" charset="0"/>
              </a:rPr>
              <a:t>is often collected at </a:t>
            </a:r>
            <a:r>
              <a:rPr lang="en-US" altLang="en-US" sz="2800" b="1" u="sng" dirty="0">
                <a:solidFill>
                  <a:srgbClr val="FFFF00"/>
                </a:solidFill>
                <a:latin typeface="Arial Black" panose="020B0A04020102020204" pitchFamily="34" charset="0"/>
              </a:rPr>
              <a:t>“fundraisers” where donors pay high prices to get into dinner parties where the candidate will attend and speak. </a:t>
            </a:r>
            <a:endParaRPr lang="en-US" altLang="en-US" sz="2800" b="1" u="sng" dirty="0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altLang="en-US" sz="2800" b="1" u="sng" dirty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47735"/>
            <a:ext cx="2723345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59654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Finance">
  <a:themeElements>
    <a:clrScheme name="Finance 2">
      <a:dk1>
        <a:srgbClr val="000000"/>
      </a:dk1>
      <a:lt1>
        <a:srgbClr val="287C26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ACBFAC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Finance">
      <a:majorFont>
        <a:latin typeface="Impact"/>
        <a:ea typeface="ＭＳ Ｐゴシック"/>
        <a:cs typeface="ＭＳ Ｐゴシック"/>
      </a:majorFont>
      <a:minorFont>
        <a:latin typeface="Impact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Finance 1">
        <a:dk1>
          <a:srgbClr val="000000"/>
        </a:dk1>
        <a:lt1>
          <a:srgbClr val="287C26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CBFAC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e 2">
        <a:dk1>
          <a:srgbClr val="000000"/>
        </a:dk1>
        <a:lt1>
          <a:srgbClr val="287C26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ACBFAC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Justice">
  <a:themeElements>
    <a:clrScheme name="Justice 3">
      <a:dk1>
        <a:srgbClr val="000000"/>
      </a:dk1>
      <a:lt1>
        <a:srgbClr val="959380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C8C8C0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Justice">
      <a:majorFont>
        <a:latin typeface="Copperplate Gothic Light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Justice 1">
        <a:dk1>
          <a:srgbClr val="000000"/>
        </a:dk1>
        <a:lt1>
          <a:srgbClr val="959380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C8C8C0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ustice 2">
        <a:dk1>
          <a:srgbClr val="000000"/>
        </a:dk1>
        <a:lt1>
          <a:srgbClr val="959380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C8C8C0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ustice 3">
        <a:dk1>
          <a:srgbClr val="000000"/>
        </a:dk1>
        <a:lt1>
          <a:srgbClr val="959380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C8C8C0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ustice 4">
        <a:dk1>
          <a:srgbClr val="000000"/>
        </a:dk1>
        <a:lt1>
          <a:srgbClr val="959380"/>
        </a:lt1>
        <a:dk2>
          <a:srgbClr val="000000"/>
        </a:dk2>
        <a:lt2>
          <a:srgbClr val="333333"/>
        </a:lt2>
        <a:accent1>
          <a:srgbClr val="8C7B70"/>
        </a:accent1>
        <a:accent2>
          <a:srgbClr val="8F5F2F"/>
        </a:accent2>
        <a:accent3>
          <a:srgbClr val="C8C8C0"/>
        </a:accent3>
        <a:accent4>
          <a:srgbClr val="00000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egal">
  <a:themeElements>
    <a:clrScheme name="Legal 1">
      <a:dk1>
        <a:srgbClr val="007278"/>
      </a:dk1>
      <a:lt1>
        <a:srgbClr val="A7B1B3"/>
      </a:lt1>
      <a:dk2>
        <a:srgbClr val="000000"/>
      </a:dk2>
      <a:lt2>
        <a:srgbClr val="000000"/>
      </a:lt2>
      <a:accent1>
        <a:srgbClr val="E6E6E6"/>
      </a:accent1>
      <a:accent2>
        <a:srgbClr val="008F96"/>
      </a:accent2>
      <a:accent3>
        <a:srgbClr val="D0D5D6"/>
      </a:accent3>
      <a:accent4>
        <a:srgbClr val="006065"/>
      </a:accent4>
      <a:accent5>
        <a:srgbClr val="F0F0F0"/>
      </a:accent5>
      <a:accent6>
        <a:srgbClr val="008187"/>
      </a:accent6>
      <a:hlink>
        <a:srgbClr val="72C5C9"/>
      </a:hlink>
      <a:folHlink>
        <a:srgbClr val="003032"/>
      </a:folHlink>
    </a:clrScheme>
    <a:fontScheme name="Leg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Legal 1">
        <a:dk1>
          <a:srgbClr val="007278"/>
        </a:dk1>
        <a:lt1>
          <a:srgbClr val="A7B1B3"/>
        </a:lt1>
        <a:dk2>
          <a:srgbClr val="000000"/>
        </a:dk2>
        <a:lt2>
          <a:srgbClr val="000000"/>
        </a:lt2>
        <a:accent1>
          <a:srgbClr val="E6E6E6"/>
        </a:accent1>
        <a:accent2>
          <a:srgbClr val="008F96"/>
        </a:accent2>
        <a:accent3>
          <a:srgbClr val="D0D5D6"/>
        </a:accent3>
        <a:accent4>
          <a:srgbClr val="006065"/>
        </a:accent4>
        <a:accent5>
          <a:srgbClr val="F0F0F0"/>
        </a:accent5>
        <a:accent6>
          <a:srgbClr val="008187"/>
        </a:accent6>
        <a:hlink>
          <a:srgbClr val="72C5C9"/>
        </a:hlink>
        <a:folHlink>
          <a:srgbClr val="0030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2_Bold Stripes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Schmooze">
  <a:themeElements>
    <a:clrScheme name="Schmooze 1">
      <a:dk1>
        <a:srgbClr val="3E3E5C"/>
      </a:dk1>
      <a:lt1>
        <a:srgbClr val="BBE0E3"/>
      </a:lt1>
      <a:dk2>
        <a:srgbClr val="21239A"/>
      </a:dk2>
      <a:lt2>
        <a:srgbClr val="FFFFFF"/>
      </a:lt2>
      <a:accent1>
        <a:srgbClr val="60597B"/>
      </a:accent1>
      <a:accent2>
        <a:srgbClr val="6666FF"/>
      </a:accent2>
      <a:accent3>
        <a:srgbClr val="ABACCA"/>
      </a:accent3>
      <a:accent4>
        <a:srgbClr val="9FBFC2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2_Schmooz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Schmooze 1">
        <a:dk1>
          <a:srgbClr val="3E3E5C"/>
        </a:dk1>
        <a:lt1>
          <a:srgbClr val="BBE0E3"/>
        </a:lt1>
        <a:dk2>
          <a:srgbClr val="21239A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BACCA"/>
        </a:accent3>
        <a:accent4>
          <a:srgbClr val="9FBFC2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hmooze 2">
        <a:dk1>
          <a:srgbClr val="808080"/>
        </a:dk1>
        <a:lt1>
          <a:srgbClr val="FFFFFF"/>
        </a:lt1>
        <a:dk2>
          <a:srgbClr val="21239A"/>
        </a:dk2>
        <a:lt2>
          <a:srgbClr val="FFFFFF"/>
        </a:lt2>
        <a:accent1>
          <a:srgbClr val="3366CC"/>
        </a:accent1>
        <a:accent2>
          <a:srgbClr val="CCCCFF"/>
        </a:accent2>
        <a:accent3>
          <a:srgbClr val="ABACCA"/>
        </a:accent3>
        <a:accent4>
          <a:srgbClr val="DADADA"/>
        </a:accent4>
        <a:accent5>
          <a:srgbClr val="ADB8E2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Schmooze">
  <a:themeElements>
    <a:clrScheme name="Schmooze 1">
      <a:dk1>
        <a:srgbClr val="3E3E5C"/>
      </a:dk1>
      <a:lt1>
        <a:srgbClr val="BBE0E3"/>
      </a:lt1>
      <a:dk2>
        <a:srgbClr val="21239A"/>
      </a:dk2>
      <a:lt2>
        <a:srgbClr val="FFFFFF"/>
      </a:lt2>
      <a:accent1>
        <a:srgbClr val="60597B"/>
      </a:accent1>
      <a:accent2>
        <a:srgbClr val="6666FF"/>
      </a:accent2>
      <a:accent3>
        <a:srgbClr val="ABACCA"/>
      </a:accent3>
      <a:accent4>
        <a:srgbClr val="9FBFC2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Schmooze">
      <a:majorFont>
        <a:latin typeface="Helvetica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Schmooze 1">
        <a:dk1>
          <a:srgbClr val="3E3E5C"/>
        </a:dk1>
        <a:lt1>
          <a:srgbClr val="BBE0E3"/>
        </a:lt1>
        <a:dk2>
          <a:srgbClr val="21239A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BACCA"/>
        </a:accent3>
        <a:accent4>
          <a:srgbClr val="9FBFC2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hmooze 2">
        <a:dk1>
          <a:srgbClr val="808080"/>
        </a:dk1>
        <a:lt1>
          <a:srgbClr val="FFFFFF"/>
        </a:lt1>
        <a:dk2>
          <a:srgbClr val="21239A"/>
        </a:dk2>
        <a:lt2>
          <a:srgbClr val="FFFFFF"/>
        </a:lt2>
        <a:accent1>
          <a:srgbClr val="3366CC"/>
        </a:accent1>
        <a:accent2>
          <a:srgbClr val="CCCCFF"/>
        </a:accent2>
        <a:accent3>
          <a:srgbClr val="ABACCA"/>
        </a:accent3>
        <a:accent4>
          <a:srgbClr val="DADADA"/>
        </a:accent4>
        <a:accent5>
          <a:srgbClr val="ADB8E2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Schmooze">
  <a:themeElements>
    <a:clrScheme name="Schmooze 1">
      <a:dk1>
        <a:srgbClr val="3E3E5C"/>
      </a:dk1>
      <a:lt1>
        <a:srgbClr val="BBE0E3"/>
      </a:lt1>
      <a:dk2>
        <a:srgbClr val="21239A"/>
      </a:dk2>
      <a:lt2>
        <a:srgbClr val="FFFFFF"/>
      </a:lt2>
      <a:accent1>
        <a:srgbClr val="60597B"/>
      </a:accent1>
      <a:accent2>
        <a:srgbClr val="6666FF"/>
      </a:accent2>
      <a:accent3>
        <a:srgbClr val="ABACCA"/>
      </a:accent3>
      <a:accent4>
        <a:srgbClr val="9FBFC2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Schmooze">
      <a:majorFont>
        <a:latin typeface="Helvetica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Schmooze 1">
        <a:dk1>
          <a:srgbClr val="3E3E5C"/>
        </a:dk1>
        <a:lt1>
          <a:srgbClr val="BBE0E3"/>
        </a:lt1>
        <a:dk2>
          <a:srgbClr val="21239A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BACCA"/>
        </a:accent3>
        <a:accent4>
          <a:srgbClr val="9FBFC2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hmooze 2">
        <a:dk1>
          <a:srgbClr val="808080"/>
        </a:dk1>
        <a:lt1>
          <a:srgbClr val="FFFFFF"/>
        </a:lt1>
        <a:dk2>
          <a:srgbClr val="21239A"/>
        </a:dk2>
        <a:lt2>
          <a:srgbClr val="FFFFFF"/>
        </a:lt2>
        <a:accent1>
          <a:srgbClr val="3366CC"/>
        </a:accent1>
        <a:accent2>
          <a:srgbClr val="CCCCFF"/>
        </a:accent2>
        <a:accent3>
          <a:srgbClr val="ABACCA"/>
        </a:accent3>
        <a:accent4>
          <a:srgbClr val="DADADA"/>
        </a:accent4>
        <a:accent5>
          <a:srgbClr val="ADB8E2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E3C3F9E90C884C80050D0F153243D1" ma:contentTypeVersion="0" ma:contentTypeDescription="Create a new document." ma:contentTypeScope="" ma:versionID="985ba0cf55f7d187582e2b0435f7883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f182d22d1788fc550c5f914e2fbbdd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02349AB-331F-412B-9D79-44CF44E533F9}"/>
</file>

<file path=customXml/itemProps2.xml><?xml version="1.0" encoding="utf-8"?>
<ds:datastoreItem xmlns:ds="http://schemas.openxmlformats.org/officeDocument/2006/customXml" ds:itemID="{EBA02C4E-D24E-4F03-8A6C-BFE218A06D3F}"/>
</file>

<file path=customXml/itemProps3.xml><?xml version="1.0" encoding="utf-8"?>
<ds:datastoreItem xmlns:ds="http://schemas.openxmlformats.org/officeDocument/2006/customXml" ds:itemID="{5F88E7B1-C385-4F68-86DF-2FC13FD547F0}"/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2004:Templates:Presentations:Designs:Schmooze</Template>
  <TotalTime>3321</TotalTime>
  <Words>659</Words>
  <Application>Microsoft Office PowerPoint</Application>
  <PresentationFormat>On-screen Show (4:3)</PresentationFormat>
  <Paragraphs>98</Paragraphs>
  <Slides>23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23</vt:i4>
      </vt:variant>
    </vt:vector>
  </HeadingPairs>
  <TitlesOfParts>
    <vt:vector size="48" baseType="lpstr">
      <vt:lpstr>ＭＳ Ｐゴシック</vt:lpstr>
      <vt:lpstr>ＭＳ Ｐゴシック</vt:lpstr>
      <vt:lpstr>Arial</vt:lpstr>
      <vt:lpstr>Arial Black</vt:lpstr>
      <vt:lpstr>Calibri</vt:lpstr>
      <vt:lpstr>Comic Sans MS</vt:lpstr>
      <vt:lpstr>Copperplate Gothic Light</vt:lpstr>
      <vt:lpstr>Garamond</vt:lpstr>
      <vt:lpstr>Georgia</vt:lpstr>
      <vt:lpstr>Georgia Bold</vt:lpstr>
      <vt:lpstr>Helvetica</vt:lpstr>
      <vt:lpstr>Impact</vt:lpstr>
      <vt:lpstr>Times CE</vt:lpstr>
      <vt:lpstr>Times New Roman</vt:lpstr>
      <vt:lpstr>Wingdings</vt:lpstr>
      <vt:lpstr>ヒラギノ角ゴ Pro W3</vt:lpstr>
      <vt:lpstr>Finance</vt:lpstr>
      <vt:lpstr>Justice</vt:lpstr>
      <vt:lpstr>Legal</vt:lpstr>
      <vt:lpstr>2_Bold Stripes</vt:lpstr>
      <vt:lpstr>2_Schmooze</vt:lpstr>
      <vt:lpstr>Black</vt:lpstr>
      <vt:lpstr>Schmooze</vt:lpstr>
      <vt:lpstr>1_Schmooze</vt:lpstr>
      <vt:lpstr>1_Black</vt:lpstr>
      <vt:lpstr>“Show Me the Money”</vt:lpstr>
      <vt:lpstr>What are Interest Groups?</vt:lpstr>
      <vt:lpstr>The Role of Interest Groups in the Political Process</vt:lpstr>
      <vt:lpstr>Hard Money: </vt:lpstr>
      <vt:lpstr>Soft Money: </vt:lpstr>
      <vt:lpstr>Political Action Committee (PAC):</vt:lpstr>
      <vt:lpstr>Types of PACs</vt:lpstr>
      <vt:lpstr>527  Groups</vt:lpstr>
      <vt:lpstr>Individual Donors</vt:lpstr>
      <vt:lpstr>Campaign Finance Reform</vt:lpstr>
      <vt:lpstr>Buckley v. Valeo (1976)</vt:lpstr>
      <vt:lpstr>McConnell v. FEC (2003)</vt:lpstr>
      <vt:lpstr>Citizens United v. FEC (2010)</vt:lpstr>
      <vt:lpstr>Citizens United v. FEC (2010)</vt:lpstr>
      <vt:lpstr>Consequences of Citizens United</vt:lpstr>
      <vt:lpstr>Super PACs</vt:lpstr>
      <vt:lpstr>Impact of Super PACs on the 2012 Election</vt:lpstr>
      <vt:lpstr>Analyzing Political Cartoons</vt:lpstr>
      <vt:lpstr>Political Cartoon #1</vt:lpstr>
      <vt:lpstr>Political Cartoon #2 </vt:lpstr>
      <vt:lpstr>Political Cartoon #3 </vt:lpstr>
      <vt:lpstr>Political Cartoon #4</vt:lpstr>
      <vt:lpstr>Political Cartoon #5</vt:lpstr>
    </vt:vector>
  </TitlesOfParts>
  <Company>Albemarle High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Show Me the Money:</dc:title>
  <dc:creator>Julie Strong</dc:creator>
  <cp:lastModifiedBy>Phillip C. McGinnis</cp:lastModifiedBy>
  <cp:revision>110</cp:revision>
  <cp:lastPrinted>2013-08-18T04:02:17Z</cp:lastPrinted>
  <dcterms:created xsi:type="dcterms:W3CDTF">2011-11-01T13:12:58Z</dcterms:created>
  <dcterms:modified xsi:type="dcterms:W3CDTF">2014-10-15T14:02:58Z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0x0101002BE3C3F9E90C884C80050D0F153243D1</vt:lpwstr>
  </property>
</Properties>
</file>